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4" Type="http://schemas.openxmlformats.org/officeDocument/2006/relationships/image" Target="../media/image2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12.png"/><Relationship Id="rId6" Type="http://schemas.openxmlformats.org/officeDocument/2006/relationships/image" Target="../media/image11.svg"/><Relationship Id="rId5" Type="http://schemas.openxmlformats.org/officeDocument/2006/relationships/image" Target="../media/image13.png"/><Relationship Id="rId4" Type="http://schemas.openxmlformats.org/officeDocument/2006/relationships/image" Target="../media/image9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3.png"/><Relationship Id="rId2" Type="http://schemas.openxmlformats.org/officeDocument/2006/relationships/image" Target="../media/image15.svg"/><Relationship Id="rId1" Type="http://schemas.openxmlformats.org/officeDocument/2006/relationships/image" Target="../media/image22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svg"/><Relationship Id="rId1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0BFB33-F8C6-488D-A3D4-5340A75321A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C3BC84E-EB40-4754-BD1E-1CA0239C58C7}">
      <dgm:prSet/>
      <dgm:spPr/>
      <dgm:t>
        <a:bodyPr/>
        <a:lstStyle/>
        <a:p>
          <a:pPr>
            <a:defRPr cap="all"/>
          </a:pPr>
          <a:r>
            <a:rPr lang="es-MX"/>
            <a:t>Concepto de Eros, philía y ágape. Autores: Platón, André Comte-Sponville, Anthony Giddens y Simone Weil.</a:t>
          </a:r>
          <a:endParaRPr lang="en-US"/>
        </a:p>
      </dgm:t>
    </dgm:pt>
    <dgm:pt modelId="{D860F37C-C67D-44FE-A53F-5AD3B26FD52C}" type="parTrans" cxnId="{6C7541D5-FAB5-418E-9175-A6189F6D3EB0}">
      <dgm:prSet/>
      <dgm:spPr/>
      <dgm:t>
        <a:bodyPr/>
        <a:lstStyle/>
        <a:p>
          <a:endParaRPr lang="en-US"/>
        </a:p>
      </dgm:t>
    </dgm:pt>
    <dgm:pt modelId="{84DD75E4-A519-4239-AF38-ADD80298BB84}" type="sibTrans" cxnId="{6C7541D5-FAB5-418E-9175-A6189F6D3EB0}">
      <dgm:prSet/>
      <dgm:spPr/>
      <dgm:t>
        <a:bodyPr/>
        <a:lstStyle/>
        <a:p>
          <a:endParaRPr lang="en-US"/>
        </a:p>
      </dgm:t>
    </dgm:pt>
    <dgm:pt modelId="{69290914-A0E5-4921-B919-C78EEBDB3845}">
      <dgm:prSet/>
      <dgm:spPr/>
      <dgm:t>
        <a:bodyPr/>
        <a:lstStyle/>
        <a:p>
          <a:pPr>
            <a:defRPr cap="all"/>
          </a:pPr>
          <a:r>
            <a:rPr lang="es-MX"/>
            <a:t>Subjetividad e intersubjetividad. Autores: Emanuel Levinas, Judith Butler.</a:t>
          </a:r>
          <a:endParaRPr lang="en-US"/>
        </a:p>
      </dgm:t>
    </dgm:pt>
    <dgm:pt modelId="{66B33806-5D2B-4F03-9948-1DCD69A1FE54}" type="parTrans" cxnId="{571FCC54-A3FE-42C3-BDCE-CBDCA2594164}">
      <dgm:prSet/>
      <dgm:spPr/>
      <dgm:t>
        <a:bodyPr/>
        <a:lstStyle/>
        <a:p>
          <a:endParaRPr lang="en-US"/>
        </a:p>
      </dgm:t>
    </dgm:pt>
    <dgm:pt modelId="{57A7EB7E-8708-43B0-9333-B1122490820C}" type="sibTrans" cxnId="{571FCC54-A3FE-42C3-BDCE-CBDCA2594164}">
      <dgm:prSet/>
      <dgm:spPr/>
      <dgm:t>
        <a:bodyPr/>
        <a:lstStyle/>
        <a:p>
          <a:endParaRPr lang="en-US"/>
        </a:p>
      </dgm:t>
    </dgm:pt>
    <dgm:pt modelId="{858F10F6-4A91-4352-8421-EDF4B8F89D35}">
      <dgm:prSet/>
      <dgm:spPr/>
      <dgm:t>
        <a:bodyPr/>
        <a:lstStyle/>
        <a:p>
          <a:pPr>
            <a:defRPr cap="all"/>
          </a:pPr>
          <a:r>
            <a:rPr lang="es-MX"/>
            <a:t>Cuidado de sí y cuidado del otro. Autores: Michel Foucault.</a:t>
          </a:r>
          <a:endParaRPr lang="en-US"/>
        </a:p>
      </dgm:t>
    </dgm:pt>
    <dgm:pt modelId="{4DD65FBF-B46D-4ECA-A0F1-AE554F65E49C}" type="parTrans" cxnId="{7E55746C-2C76-424D-A30F-89AB7F77D884}">
      <dgm:prSet/>
      <dgm:spPr/>
      <dgm:t>
        <a:bodyPr/>
        <a:lstStyle/>
        <a:p>
          <a:endParaRPr lang="en-US"/>
        </a:p>
      </dgm:t>
    </dgm:pt>
    <dgm:pt modelId="{92B89A9F-8838-4C80-9CF0-14D8F3E15419}" type="sibTrans" cxnId="{7E55746C-2C76-424D-A30F-89AB7F77D884}">
      <dgm:prSet/>
      <dgm:spPr/>
      <dgm:t>
        <a:bodyPr/>
        <a:lstStyle/>
        <a:p>
          <a:endParaRPr lang="en-US"/>
        </a:p>
      </dgm:t>
    </dgm:pt>
    <dgm:pt modelId="{2035A89B-1BAD-4F33-BBD6-221907E1B670}" type="pres">
      <dgm:prSet presAssocID="{DF0BFB33-F8C6-488D-A3D4-5340A75321AC}" presName="root" presStyleCnt="0">
        <dgm:presLayoutVars>
          <dgm:dir/>
          <dgm:resizeHandles val="exact"/>
        </dgm:presLayoutVars>
      </dgm:prSet>
      <dgm:spPr/>
    </dgm:pt>
    <dgm:pt modelId="{3055BBDB-02BA-4CE7-B979-3546C6845580}" type="pres">
      <dgm:prSet presAssocID="{2C3BC84E-EB40-4754-BD1E-1CA0239C58C7}" presName="compNode" presStyleCnt="0"/>
      <dgm:spPr/>
    </dgm:pt>
    <dgm:pt modelId="{AA3D9E2C-E892-4C8D-B2BF-50B1C7448B77}" type="pres">
      <dgm:prSet presAssocID="{2C3BC84E-EB40-4754-BD1E-1CA0239C58C7}" presName="iconBgRect" presStyleLbl="bgShp" presStyleIdx="0" presStyleCnt="3"/>
      <dgm:spPr/>
    </dgm:pt>
    <dgm:pt modelId="{4ADA6974-6A8B-497B-8440-FB2F1E496FB4}" type="pres">
      <dgm:prSet presAssocID="{2C3BC84E-EB40-4754-BD1E-1CA0239C58C7}" presName="iconRect" presStyleLbl="node1" presStyleIdx="0" presStyleCnt="3"/>
      <dgm:spPr>
        <a:prstGeom prst="heart">
          <a:avLst/>
        </a:prstGeom>
        <a:ln>
          <a:noFill/>
        </a:ln>
      </dgm:spPr>
    </dgm:pt>
    <dgm:pt modelId="{325CAB94-9E84-4C15-AA7A-418F608662D4}" type="pres">
      <dgm:prSet presAssocID="{2C3BC84E-EB40-4754-BD1E-1CA0239C58C7}" presName="spaceRect" presStyleCnt="0"/>
      <dgm:spPr/>
    </dgm:pt>
    <dgm:pt modelId="{D5CC1D78-879E-45AC-82B9-74BBB1F0A8EE}" type="pres">
      <dgm:prSet presAssocID="{2C3BC84E-EB40-4754-BD1E-1CA0239C58C7}" presName="textRect" presStyleLbl="revTx" presStyleIdx="0" presStyleCnt="3">
        <dgm:presLayoutVars>
          <dgm:chMax val="1"/>
          <dgm:chPref val="1"/>
        </dgm:presLayoutVars>
      </dgm:prSet>
      <dgm:spPr/>
    </dgm:pt>
    <dgm:pt modelId="{FBB11128-72C8-4983-9B85-1E2C5FCF7EEA}" type="pres">
      <dgm:prSet presAssocID="{84DD75E4-A519-4239-AF38-ADD80298BB84}" presName="sibTrans" presStyleCnt="0"/>
      <dgm:spPr/>
    </dgm:pt>
    <dgm:pt modelId="{F7CC9656-07C8-4C80-83EC-4CEE634A1764}" type="pres">
      <dgm:prSet presAssocID="{69290914-A0E5-4921-B919-C78EEBDB3845}" presName="compNode" presStyleCnt="0"/>
      <dgm:spPr/>
    </dgm:pt>
    <dgm:pt modelId="{53846115-0BB0-4237-BBD0-D909DD7DD9DF}" type="pres">
      <dgm:prSet presAssocID="{69290914-A0E5-4921-B919-C78EEBDB3845}" presName="iconBgRect" presStyleLbl="bgShp" presStyleIdx="1" presStyleCnt="3"/>
      <dgm:spPr/>
    </dgm:pt>
    <dgm:pt modelId="{2F22C0F1-2462-402E-A5E3-B9943E3589CA}" type="pres">
      <dgm:prSet presAssocID="{69290914-A0E5-4921-B919-C78EEBDB3845}" presName="iconRect" presStyleLbl="node1" presStyleIdx="1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93945980-7A0F-49C7-99C3-33F3BBAF7678}" type="pres">
      <dgm:prSet presAssocID="{69290914-A0E5-4921-B919-C78EEBDB3845}" presName="spaceRect" presStyleCnt="0"/>
      <dgm:spPr/>
    </dgm:pt>
    <dgm:pt modelId="{65E07ABA-B5F6-4D98-8047-78A6CCCFC35F}" type="pres">
      <dgm:prSet presAssocID="{69290914-A0E5-4921-B919-C78EEBDB3845}" presName="textRect" presStyleLbl="revTx" presStyleIdx="1" presStyleCnt="3">
        <dgm:presLayoutVars>
          <dgm:chMax val="1"/>
          <dgm:chPref val="1"/>
        </dgm:presLayoutVars>
      </dgm:prSet>
      <dgm:spPr/>
    </dgm:pt>
    <dgm:pt modelId="{8651E25A-BAF3-45AC-B227-ECA2EDB5812D}" type="pres">
      <dgm:prSet presAssocID="{57A7EB7E-8708-43B0-9333-B1122490820C}" presName="sibTrans" presStyleCnt="0"/>
      <dgm:spPr/>
    </dgm:pt>
    <dgm:pt modelId="{0331EE15-8F13-4196-B146-3897FF507913}" type="pres">
      <dgm:prSet presAssocID="{858F10F6-4A91-4352-8421-EDF4B8F89D35}" presName="compNode" presStyleCnt="0"/>
      <dgm:spPr/>
    </dgm:pt>
    <dgm:pt modelId="{B9A3CFB1-5EE2-4F7F-A726-3BBA18DDECEB}" type="pres">
      <dgm:prSet presAssocID="{858F10F6-4A91-4352-8421-EDF4B8F89D35}" presName="iconBgRect" presStyleLbl="bgShp" presStyleIdx="2" presStyleCnt="3"/>
      <dgm:spPr/>
    </dgm:pt>
    <dgm:pt modelId="{FCD70E1E-1EC2-416E-B873-08B6C185CA15}" type="pres">
      <dgm:prSet presAssocID="{858F10F6-4A91-4352-8421-EDF4B8F89D35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s hombres"/>
        </a:ext>
      </dgm:extLst>
    </dgm:pt>
    <dgm:pt modelId="{D9E26458-B383-4D30-A39C-412CE058F7F7}" type="pres">
      <dgm:prSet presAssocID="{858F10F6-4A91-4352-8421-EDF4B8F89D35}" presName="spaceRect" presStyleCnt="0"/>
      <dgm:spPr/>
    </dgm:pt>
    <dgm:pt modelId="{C5459EB0-2952-4916-A712-3246FC038BCA}" type="pres">
      <dgm:prSet presAssocID="{858F10F6-4A91-4352-8421-EDF4B8F89D3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E669B38-CC67-433E-94F6-F7E944623FA6}" type="presOf" srcId="{DF0BFB33-F8C6-488D-A3D4-5340A75321AC}" destId="{2035A89B-1BAD-4F33-BBD6-221907E1B670}" srcOrd="0" destOrd="0" presId="urn:microsoft.com/office/officeart/2018/5/layout/IconCircleLabelList"/>
    <dgm:cxn modelId="{7E55746C-2C76-424D-A30F-89AB7F77D884}" srcId="{DF0BFB33-F8C6-488D-A3D4-5340A75321AC}" destId="{858F10F6-4A91-4352-8421-EDF4B8F89D35}" srcOrd="2" destOrd="0" parTransId="{4DD65FBF-B46D-4ECA-A0F1-AE554F65E49C}" sibTransId="{92B89A9F-8838-4C80-9CF0-14D8F3E15419}"/>
    <dgm:cxn modelId="{2B1CB94E-8A5B-432C-AA1F-D2984E71806B}" type="presOf" srcId="{2C3BC84E-EB40-4754-BD1E-1CA0239C58C7}" destId="{D5CC1D78-879E-45AC-82B9-74BBB1F0A8EE}" srcOrd="0" destOrd="0" presId="urn:microsoft.com/office/officeart/2018/5/layout/IconCircleLabelList"/>
    <dgm:cxn modelId="{571FCC54-A3FE-42C3-BDCE-CBDCA2594164}" srcId="{DF0BFB33-F8C6-488D-A3D4-5340A75321AC}" destId="{69290914-A0E5-4921-B919-C78EEBDB3845}" srcOrd="1" destOrd="0" parTransId="{66B33806-5D2B-4F03-9948-1DCD69A1FE54}" sibTransId="{57A7EB7E-8708-43B0-9333-B1122490820C}"/>
    <dgm:cxn modelId="{21F134B4-1B16-458F-B982-72327676DCAA}" type="presOf" srcId="{858F10F6-4A91-4352-8421-EDF4B8F89D35}" destId="{C5459EB0-2952-4916-A712-3246FC038BCA}" srcOrd="0" destOrd="0" presId="urn:microsoft.com/office/officeart/2018/5/layout/IconCircleLabelList"/>
    <dgm:cxn modelId="{6C7541D5-FAB5-418E-9175-A6189F6D3EB0}" srcId="{DF0BFB33-F8C6-488D-A3D4-5340A75321AC}" destId="{2C3BC84E-EB40-4754-BD1E-1CA0239C58C7}" srcOrd="0" destOrd="0" parTransId="{D860F37C-C67D-44FE-A53F-5AD3B26FD52C}" sibTransId="{84DD75E4-A519-4239-AF38-ADD80298BB84}"/>
    <dgm:cxn modelId="{69987EDC-3556-4921-8DA9-D3DE72603BD3}" type="presOf" srcId="{69290914-A0E5-4921-B919-C78EEBDB3845}" destId="{65E07ABA-B5F6-4D98-8047-78A6CCCFC35F}" srcOrd="0" destOrd="0" presId="urn:microsoft.com/office/officeart/2018/5/layout/IconCircleLabelList"/>
    <dgm:cxn modelId="{7410A791-D8CE-439E-B90F-D1B139DFC692}" type="presParOf" srcId="{2035A89B-1BAD-4F33-BBD6-221907E1B670}" destId="{3055BBDB-02BA-4CE7-B979-3546C6845580}" srcOrd="0" destOrd="0" presId="urn:microsoft.com/office/officeart/2018/5/layout/IconCircleLabelList"/>
    <dgm:cxn modelId="{1C6F125E-2BE7-4D83-BBD5-FCC24D448CCD}" type="presParOf" srcId="{3055BBDB-02BA-4CE7-B979-3546C6845580}" destId="{AA3D9E2C-E892-4C8D-B2BF-50B1C7448B77}" srcOrd="0" destOrd="0" presId="urn:microsoft.com/office/officeart/2018/5/layout/IconCircleLabelList"/>
    <dgm:cxn modelId="{8C528398-1ECF-4009-B526-3E5F01D5B736}" type="presParOf" srcId="{3055BBDB-02BA-4CE7-B979-3546C6845580}" destId="{4ADA6974-6A8B-497B-8440-FB2F1E496FB4}" srcOrd="1" destOrd="0" presId="urn:microsoft.com/office/officeart/2018/5/layout/IconCircleLabelList"/>
    <dgm:cxn modelId="{E15234D5-5EE0-4431-9C54-94A550FF69AB}" type="presParOf" srcId="{3055BBDB-02BA-4CE7-B979-3546C6845580}" destId="{325CAB94-9E84-4C15-AA7A-418F608662D4}" srcOrd="2" destOrd="0" presId="urn:microsoft.com/office/officeart/2018/5/layout/IconCircleLabelList"/>
    <dgm:cxn modelId="{33680687-794A-44E7-BF3B-5D8F162ADE76}" type="presParOf" srcId="{3055BBDB-02BA-4CE7-B979-3546C6845580}" destId="{D5CC1D78-879E-45AC-82B9-74BBB1F0A8EE}" srcOrd="3" destOrd="0" presId="urn:microsoft.com/office/officeart/2018/5/layout/IconCircleLabelList"/>
    <dgm:cxn modelId="{18BCE23C-1FB8-41DF-9F23-036B7703E135}" type="presParOf" srcId="{2035A89B-1BAD-4F33-BBD6-221907E1B670}" destId="{FBB11128-72C8-4983-9B85-1E2C5FCF7EEA}" srcOrd="1" destOrd="0" presId="urn:microsoft.com/office/officeart/2018/5/layout/IconCircleLabelList"/>
    <dgm:cxn modelId="{295B9E56-557A-4E96-82F7-B6C94D35B136}" type="presParOf" srcId="{2035A89B-1BAD-4F33-BBD6-221907E1B670}" destId="{F7CC9656-07C8-4C80-83EC-4CEE634A1764}" srcOrd="2" destOrd="0" presId="urn:microsoft.com/office/officeart/2018/5/layout/IconCircleLabelList"/>
    <dgm:cxn modelId="{4D92DAAB-CD22-4B23-BF22-6C1BAA0B4E80}" type="presParOf" srcId="{F7CC9656-07C8-4C80-83EC-4CEE634A1764}" destId="{53846115-0BB0-4237-BBD0-D909DD7DD9DF}" srcOrd="0" destOrd="0" presId="urn:microsoft.com/office/officeart/2018/5/layout/IconCircleLabelList"/>
    <dgm:cxn modelId="{C745CDDF-0A70-45D9-BEAF-A4A1406B4127}" type="presParOf" srcId="{F7CC9656-07C8-4C80-83EC-4CEE634A1764}" destId="{2F22C0F1-2462-402E-A5E3-B9943E3589CA}" srcOrd="1" destOrd="0" presId="urn:microsoft.com/office/officeart/2018/5/layout/IconCircleLabelList"/>
    <dgm:cxn modelId="{62AF8AC9-5D2A-4C3D-AD8B-F6CA3A77CF3B}" type="presParOf" srcId="{F7CC9656-07C8-4C80-83EC-4CEE634A1764}" destId="{93945980-7A0F-49C7-99C3-33F3BBAF7678}" srcOrd="2" destOrd="0" presId="urn:microsoft.com/office/officeart/2018/5/layout/IconCircleLabelList"/>
    <dgm:cxn modelId="{4F8AC632-BEA3-49D8-85CA-881ACFF5B2AD}" type="presParOf" srcId="{F7CC9656-07C8-4C80-83EC-4CEE634A1764}" destId="{65E07ABA-B5F6-4D98-8047-78A6CCCFC35F}" srcOrd="3" destOrd="0" presId="urn:microsoft.com/office/officeart/2018/5/layout/IconCircleLabelList"/>
    <dgm:cxn modelId="{B648D7BD-EE98-462D-98E0-682B68259B28}" type="presParOf" srcId="{2035A89B-1BAD-4F33-BBD6-221907E1B670}" destId="{8651E25A-BAF3-45AC-B227-ECA2EDB5812D}" srcOrd="3" destOrd="0" presId="urn:microsoft.com/office/officeart/2018/5/layout/IconCircleLabelList"/>
    <dgm:cxn modelId="{A583E75B-D489-4FE7-840C-C9D4D4356B09}" type="presParOf" srcId="{2035A89B-1BAD-4F33-BBD6-221907E1B670}" destId="{0331EE15-8F13-4196-B146-3897FF507913}" srcOrd="4" destOrd="0" presId="urn:microsoft.com/office/officeart/2018/5/layout/IconCircleLabelList"/>
    <dgm:cxn modelId="{A598B613-AA72-4821-BDC3-591545F38CEA}" type="presParOf" srcId="{0331EE15-8F13-4196-B146-3897FF507913}" destId="{B9A3CFB1-5EE2-4F7F-A726-3BBA18DDECEB}" srcOrd="0" destOrd="0" presId="urn:microsoft.com/office/officeart/2018/5/layout/IconCircleLabelList"/>
    <dgm:cxn modelId="{25594ED8-FDFE-4C1E-818F-27F2D361674A}" type="presParOf" srcId="{0331EE15-8F13-4196-B146-3897FF507913}" destId="{FCD70E1E-1EC2-416E-B873-08B6C185CA15}" srcOrd="1" destOrd="0" presId="urn:microsoft.com/office/officeart/2018/5/layout/IconCircleLabelList"/>
    <dgm:cxn modelId="{4ECB58C2-5623-4E97-B17D-1D9C40951F66}" type="presParOf" srcId="{0331EE15-8F13-4196-B146-3897FF507913}" destId="{D9E26458-B383-4D30-A39C-412CE058F7F7}" srcOrd="2" destOrd="0" presId="urn:microsoft.com/office/officeart/2018/5/layout/IconCircleLabelList"/>
    <dgm:cxn modelId="{FBCBF236-16B9-43B2-B07E-7187798E6EE7}" type="presParOf" srcId="{0331EE15-8F13-4196-B146-3897FF507913}" destId="{C5459EB0-2952-4916-A712-3246FC038BC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1D6A9A-8F4B-4123-AB3C-F4AD6C28257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63DF9A0-5136-44CF-A921-1256B159284B}">
      <dgm:prSet/>
      <dgm:spPr/>
      <dgm:t>
        <a:bodyPr/>
        <a:lstStyle/>
        <a:p>
          <a:r>
            <a:rPr lang="es-MX" dirty="0"/>
            <a:t>Realizar las siguientes preguntas:</a:t>
          </a:r>
          <a:endParaRPr lang="en-US" dirty="0"/>
        </a:p>
      </dgm:t>
    </dgm:pt>
    <dgm:pt modelId="{2CE87F7D-A65A-4C3C-8A48-53BA6506ABC7}" type="parTrans" cxnId="{D739652F-31D0-422F-AAD6-C922CE56D62F}">
      <dgm:prSet/>
      <dgm:spPr/>
      <dgm:t>
        <a:bodyPr/>
        <a:lstStyle/>
        <a:p>
          <a:endParaRPr lang="en-US"/>
        </a:p>
      </dgm:t>
    </dgm:pt>
    <dgm:pt modelId="{33DF1466-4D54-466D-9E85-42E9D02EDB7A}" type="sibTrans" cxnId="{D739652F-31D0-422F-AAD6-C922CE56D62F}">
      <dgm:prSet/>
      <dgm:spPr/>
      <dgm:t>
        <a:bodyPr/>
        <a:lstStyle/>
        <a:p>
          <a:endParaRPr lang="en-US"/>
        </a:p>
      </dgm:t>
    </dgm:pt>
    <dgm:pt modelId="{7644296E-7347-455D-91F8-FDF8486DB5A2}">
      <dgm:prSet/>
      <dgm:spPr/>
      <dgm:t>
        <a:bodyPr/>
        <a:lstStyle/>
        <a:p>
          <a:r>
            <a:rPr lang="es-ES" b="1"/>
            <a:t>¿De qué hablamos cuando hablamos de amor?</a:t>
          </a:r>
          <a:endParaRPr lang="en-US"/>
        </a:p>
      </dgm:t>
    </dgm:pt>
    <dgm:pt modelId="{A4C0BF80-2CC2-4E47-8125-9238803DE9F4}" type="parTrans" cxnId="{DF9F74F3-322C-4C3F-B93B-05CBB2DAD5AD}">
      <dgm:prSet/>
      <dgm:spPr/>
      <dgm:t>
        <a:bodyPr/>
        <a:lstStyle/>
        <a:p>
          <a:endParaRPr lang="en-US"/>
        </a:p>
      </dgm:t>
    </dgm:pt>
    <dgm:pt modelId="{4F45FAAB-5805-4599-8A59-8411E47ED6AE}" type="sibTrans" cxnId="{DF9F74F3-322C-4C3F-B93B-05CBB2DAD5AD}">
      <dgm:prSet/>
      <dgm:spPr/>
      <dgm:t>
        <a:bodyPr/>
        <a:lstStyle/>
        <a:p>
          <a:endParaRPr lang="en-US"/>
        </a:p>
      </dgm:t>
    </dgm:pt>
    <dgm:pt modelId="{5A43F2C9-671E-4AD5-B44F-7A2172F84BE9}">
      <dgm:prSet/>
      <dgm:spPr/>
      <dgm:t>
        <a:bodyPr/>
        <a:lstStyle/>
        <a:p>
          <a:r>
            <a:rPr lang="es-ES" b="1"/>
            <a:t>¿Es necesario un “saber hacer” sobre el amor para amar?</a:t>
          </a:r>
          <a:endParaRPr lang="en-US"/>
        </a:p>
      </dgm:t>
    </dgm:pt>
    <dgm:pt modelId="{A30FDC8B-2937-411C-8AAB-B1CD70D5423E}" type="parTrans" cxnId="{5CC28BCC-6509-4C63-A7B2-B9BD78FDCFA3}">
      <dgm:prSet/>
      <dgm:spPr/>
      <dgm:t>
        <a:bodyPr/>
        <a:lstStyle/>
        <a:p>
          <a:endParaRPr lang="en-US"/>
        </a:p>
      </dgm:t>
    </dgm:pt>
    <dgm:pt modelId="{A24B9639-9D86-46F1-97CF-9FD82629C9A6}" type="sibTrans" cxnId="{5CC28BCC-6509-4C63-A7B2-B9BD78FDCFA3}">
      <dgm:prSet/>
      <dgm:spPr/>
      <dgm:t>
        <a:bodyPr/>
        <a:lstStyle/>
        <a:p>
          <a:endParaRPr lang="en-US"/>
        </a:p>
      </dgm:t>
    </dgm:pt>
    <dgm:pt modelId="{FAA93B5D-6C90-44E4-9E05-2D7FC4C163CF}" type="pres">
      <dgm:prSet presAssocID="{B71D6A9A-8F4B-4123-AB3C-F4AD6C28257C}" presName="root" presStyleCnt="0">
        <dgm:presLayoutVars>
          <dgm:dir/>
          <dgm:resizeHandles val="exact"/>
        </dgm:presLayoutVars>
      </dgm:prSet>
      <dgm:spPr/>
    </dgm:pt>
    <dgm:pt modelId="{BAF0C9F6-4E7C-4634-840F-E698214F1419}" type="pres">
      <dgm:prSet presAssocID="{563DF9A0-5136-44CF-A921-1256B159284B}" presName="compNode" presStyleCnt="0"/>
      <dgm:spPr/>
    </dgm:pt>
    <dgm:pt modelId="{0F794FC4-3D0D-4ACC-8D3A-7DE1C77802ED}" type="pres">
      <dgm:prSet presAssocID="{563DF9A0-5136-44CF-A921-1256B159284B}" presName="bgRect" presStyleLbl="bgShp" presStyleIdx="0" presStyleCnt="3"/>
      <dgm:spPr/>
    </dgm:pt>
    <dgm:pt modelId="{9F2501F6-A61B-435F-959B-62ADEABAD66C}" type="pres">
      <dgm:prSet presAssocID="{563DF9A0-5136-44CF-A921-1256B159284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9C73B3F8-6E2E-429F-B511-2AA6DEB636C0}" type="pres">
      <dgm:prSet presAssocID="{563DF9A0-5136-44CF-A921-1256B159284B}" presName="spaceRect" presStyleCnt="0"/>
      <dgm:spPr/>
    </dgm:pt>
    <dgm:pt modelId="{E6DB5385-8232-434C-A5B4-5D5EC9A06AA1}" type="pres">
      <dgm:prSet presAssocID="{563DF9A0-5136-44CF-A921-1256B159284B}" presName="parTx" presStyleLbl="revTx" presStyleIdx="0" presStyleCnt="3">
        <dgm:presLayoutVars>
          <dgm:chMax val="0"/>
          <dgm:chPref val="0"/>
        </dgm:presLayoutVars>
      </dgm:prSet>
      <dgm:spPr/>
    </dgm:pt>
    <dgm:pt modelId="{91B79975-4520-468B-A490-28947D7B04C1}" type="pres">
      <dgm:prSet presAssocID="{33DF1466-4D54-466D-9E85-42E9D02EDB7A}" presName="sibTrans" presStyleCnt="0"/>
      <dgm:spPr/>
    </dgm:pt>
    <dgm:pt modelId="{6D368132-9310-4879-8538-85C820FE80D2}" type="pres">
      <dgm:prSet presAssocID="{7644296E-7347-455D-91F8-FDF8486DB5A2}" presName="compNode" presStyleCnt="0"/>
      <dgm:spPr/>
    </dgm:pt>
    <dgm:pt modelId="{095A76AC-E7CC-4C2A-8307-55D3EF4C6CE1}" type="pres">
      <dgm:prSet presAssocID="{7644296E-7347-455D-91F8-FDF8486DB5A2}" presName="bgRect" presStyleLbl="bgShp" presStyleIdx="1" presStyleCnt="3"/>
      <dgm:spPr/>
    </dgm:pt>
    <dgm:pt modelId="{BA6433B8-908F-482A-AEF6-13CB79CFA031}" type="pres">
      <dgm:prSet presAssocID="{7644296E-7347-455D-91F8-FDF8486DB5A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ítulos"/>
        </a:ext>
      </dgm:extLst>
    </dgm:pt>
    <dgm:pt modelId="{A6007C2B-0C36-4D9A-89AD-194C465AB81B}" type="pres">
      <dgm:prSet presAssocID="{7644296E-7347-455D-91F8-FDF8486DB5A2}" presName="spaceRect" presStyleCnt="0"/>
      <dgm:spPr/>
    </dgm:pt>
    <dgm:pt modelId="{CE758AF7-EDFD-4F05-9A06-1B9BB5CB7539}" type="pres">
      <dgm:prSet presAssocID="{7644296E-7347-455D-91F8-FDF8486DB5A2}" presName="parTx" presStyleLbl="revTx" presStyleIdx="1" presStyleCnt="3">
        <dgm:presLayoutVars>
          <dgm:chMax val="0"/>
          <dgm:chPref val="0"/>
        </dgm:presLayoutVars>
      </dgm:prSet>
      <dgm:spPr/>
    </dgm:pt>
    <dgm:pt modelId="{3368EF8D-C659-491C-8325-56C413D95D1C}" type="pres">
      <dgm:prSet presAssocID="{4F45FAAB-5805-4599-8A59-8411E47ED6AE}" presName="sibTrans" presStyleCnt="0"/>
      <dgm:spPr/>
    </dgm:pt>
    <dgm:pt modelId="{67100D67-9A26-4358-9A86-8A84587AE1EA}" type="pres">
      <dgm:prSet presAssocID="{5A43F2C9-671E-4AD5-B44F-7A2172F84BE9}" presName="compNode" presStyleCnt="0"/>
      <dgm:spPr/>
    </dgm:pt>
    <dgm:pt modelId="{62EFF5EE-C356-4C0D-AE5C-BBFFB05BEE1E}" type="pres">
      <dgm:prSet presAssocID="{5A43F2C9-671E-4AD5-B44F-7A2172F84BE9}" presName="bgRect" presStyleLbl="bgShp" presStyleIdx="2" presStyleCnt="3"/>
      <dgm:spPr/>
    </dgm:pt>
    <dgm:pt modelId="{C944A753-33A0-4E5F-9D65-DD0ED6685AF8}" type="pres">
      <dgm:prSet presAssocID="{5A43F2C9-671E-4AD5-B44F-7A2172F84BE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ve Letter"/>
        </a:ext>
      </dgm:extLst>
    </dgm:pt>
    <dgm:pt modelId="{6121EFAF-67B8-41E3-8A29-F0881BABC080}" type="pres">
      <dgm:prSet presAssocID="{5A43F2C9-671E-4AD5-B44F-7A2172F84BE9}" presName="spaceRect" presStyleCnt="0"/>
      <dgm:spPr/>
    </dgm:pt>
    <dgm:pt modelId="{77C34DD5-E1AF-4C60-9434-5D074C08D7C0}" type="pres">
      <dgm:prSet presAssocID="{5A43F2C9-671E-4AD5-B44F-7A2172F84BE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739652F-31D0-422F-AAD6-C922CE56D62F}" srcId="{B71D6A9A-8F4B-4123-AB3C-F4AD6C28257C}" destId="{563DF9A0-5136-44CF-A921-1256B159284B}" srcOrd="0" destOrd="0" parTransId="{2CE87F7D-A65A-4C3C-8A48-53BA6506ABC7}" sibTransId="{33DF1466-4D54-466D-9E85-42E9D02EDB7A}"/>
    <dgm:cxn modelId="{483DD06D-A353-4BE1-8B09-15773337D390}" type="presOf" srcId="{B71D6A9A-8F4B-4123-AB3C-F4AD6C28257C}" destId="{FAA93B5D-6C90-44E4-9E05-2D7FC4C163CF}" srcOrd="0" destOrd="0" presId="urn:microsoft.com/office/officeart/2018/2/layout/IconVerticalSolidList"/>
    <dgm:cxn modelId="{B5F96A7D-92E4-4A8F-8C88-0A3DB0D2F575}" type="presOf" srcId="{5A43F2C9-671E-4AD5-B44F-7A2172F84BE9}" destId="{77C34DD5-E1AF-4C60-9434-5D074C08D7C0}" srcOrd="0" destOrd="0" presId="urn:microsoft.com/office/officeart/2018/2/layout/IconVerticalSolidList"/>
    <dgm:cxn modelId="{6E08DFA1-B781-456C-B9D1-913FD17B76C2}" type="presOf" srcId="{563DF9A0-5136-44CF-A921-1256B159284B}" destId="{E6DB5385-8232-434C-A5B4-5D5EC9A06AA1}" srcOrd="0" destOrd="0" presId="urn:microsoft.com/office/officeart/2018/2/layout/IconVerticalSolidList"/>
    <dgm:cxn modelId="{95D13CA9-531B-44E1-83D9-B15E9A6AD01E}" type="presOf" srcId="{7644296E-7347-455D-91F8-FDF8486DB5A2}" destId="{CE758AF7-EDFD-4F05-9A06-1B9BB5CB7539}" srcOrd="0" destOrd="0" presId="urn:microsoft.com/office/officeart/2018/2/layout/IconVerticalSolidList"/>
    <dgm:cxn modelId="{5CC28BCC-6509-4C63-A7B2-B9BD78FDCFA3}" srcId="{B71D6A9A-8F4B-4123-AB3C-F4AD6C28257C}" destId="{5A43F2C9-671E-4AD5-B44F-7A2172F84BE9}" srcOrd="2" destOrd="0" parTransId="{A30FDC8B-2937-411C-8AAB-B1CD70D5423E}" sibTransId="{A24B9639-9D86-46F1-97CF-9FD82629C9A6}"/>
    <dgm:cxn modelId="{DF9F74F3-322C-4C3F-B93B-05CBB2DAD5AD}" srcId="{B71D6A9A-8F4B-4123-AB3C-F4AD6C28257C}" destId="{7644296E-7347-455D-91F8-FDF8486DB5A2}" srcOrd="1" destOrd="0" parTransId="{A4C0BF80-2CC2-4E47-8125-9238803DE9F4}" sibTransId="{4F45FAAB-5805-4599-8A59-8411E47ED6AE}"/>
    <dgm:cxn modelId="{BA6FA730-05C1-4EC2-A4F2-C7AAE7A72DB7}" type="presParOf" srcId="{FAA93B5D-6C90-44E4-9E05-2D7FC4C163CF}" destId="{BAF0C9F6-4E7C-4634-840F-E698214F1419}" srcOrd="0" destOrd="0" presId="urn:microsoft.com/office/officeart/2018/2/layout/IconVerticalSolidList"/>
    <dgm:cxn modelId="{CA27EBA2-AFC9-4F41-B35F-2451A457E98C}" type="presParOf" srcId="{BAF0C9F6-4E7C-4634-840F-E698214F1419}" destId="{0F794FC4-3D0D-4ACC-8D3A-7DE1C77802ED}" srcOrd="0" destOrd="0" presId="urn:microsoft.com/office/officeart/2018/2/layout/IconVerticalSolidList"/>
    <dgm:cxn modelId="{7F3C36B6-2332-40D9-B8D6-47BB1DC167E2}" type="presParOf" srcId="{BAF0C9F6-4E7C-4634-840F-E698214F1419}" destId="{9F2501F6-A61B-435F-959B-62ADEABAD66C}" srcOrd="1" destOrd="0" presId="urn:microsoft.com/office/officeart/2018/2/layout/IconVerticalSolidList"/>
    <dgm:cxn modelId="{DBB21331-70C5-4082-9D70-A5B49CD7929D}" type="presParOf" srcId="{BAF0C9F6-4E7C-4634-840F-E698214F1419}" destId="{9C73B3F8-6E2E-429F-B511-2AA6DEB636C0}" srcOrd="2" destOrd="0" presId="urn:microsoft.com/office/officeart/2018/2/layout/IconVerticalSolidList"/>
    <dgm:cxn modelId="{CAE571CC-289B-4180-BCC0-C1A54430B435}" type="presParOf" srcId="{BAF0C9F6-4E7C-4634-840F-E698214F1419}" destId="{E6DB5385-8232-434C-A5B4-5D5EC9A06AA1}" srcOrd="3" destOrd="0" presId="urn:microsoft.com/office/officeart/2018/2/layout/IconVerticalSolidList"/>
    <dgm:cxn modelId="{6A1202D6-B5F4-4CAF-B040-FFAB88C153BD}" type="presParOf" srcId="{FAA93B5D-6C90-44E4-9E05-2D7FC4C163CF}" destId="{91B79975-4520-468B-A490-28947D7B04C1}" srcOrd="1" destOrd="0" presId="urn:microsoft.com/office/officeart/2018/2/layout/IconVerticalSolidList"/>
    <dgm:cxn modelId="{5059D885-5855-4F93-86A4-49CA7AE572AA}" type="presParOf" srcId="{FAA93B5D-6C90-44E4-9E05-2D7FC4C163CF}" destId="{6D368132-9310-4879-8538-85C820FE80D2}" srcOrd="2" destOrd="0" presId="urn:microsoft.com/office/officeart/2018/2/layout/IconVerticalSolidList"/>
    <dgm:cxn modelId="{3043AD3C-CC56-41F5-B6A8-ABF147608BFD}" type="presParOf" srcId="{6D368132-9310-4879-8538-85C820FE80D2}" destId="{095A76AC-E7CC-4C2A-8307-55D3EF4C6CE1}" srcOrd="0" destOrd="0" presId="urn:microsoft.com/office/officeart/2018/2/layout/IconVerticalSolidList"/>
    <dgm:cxn modelId="{428A58BD-D8E8-41FA-9E30-861E5DF8D2E3}" type="presParOf" srcId="{6D368132-9310-4879-8538-85C820FE80D2}" destId="{BA6433B8-908F-482A-AEF6-13CB79CFA031}" srcOrd="1" destOrd="0" presId="urn:microsoft.com/office/officeart/2018/2/layout/IconVerticalSolidList"/>
    <dgm:cxn modelId="{55361A17-E83D-4B2C-AFE6-3969450EA9B1}" type="presParOf" srcId="{6D368132-9310-4879-8538-85C820FE80D2}" destId="{A6007C2B-0C36-4D9A-89AD-194C465AB81B}" srcOrd="2" destOrd="0" presId="urn:microsoft.com/office/officeart/2018/2/layout/IconVerticalSolidList"/>
    <dgm:cxn modelId="{79EBA4DF-4EBA-4AC2-B762-33D83D6CEA1D}" type="presParOf" srcId="{6D368132-9310-4879-8538-85C820FE80D2}" destId="{CE758AF7-EDFD-4F05-9A06-1B9BB5CB7539}" srcOrd="3" destOrd="0" presId="urn:microsoft.com/office/officeart/2018/2/layout/IconVerticalSolidList"/>
    <dgm:cxn modelId="{3C36A863-2384-4B05-AC10-02875EC96910}" type="presParOf" srcId="{FAA93B5D-6C90-44E4-9E05-2D7FC4C163CF}" destId="{3368EF8D-C659-491C-8325-56C413D95D1C}" srcOrd="3" destOrd="0" presId="urn:microsoft.com/office/officeart/2018/2/layout/IconVerticalSolidList"/>
    <dgm:cxn modelId="{6079AF24-1C8D-49A5-BE4C-28B7B18CE755}" type="presParOf" srcId="{FAA93B5D-6C90-44E4-9E05-2D7FC4C163CF}" destId="{67100D67-9A26-4358-9A86-8A84587AE1EA}" srcOrd="4" destOrd="0" presId="urn:microsoft.com/office/officeart/2018/2/layout/IconVerticalSolidList"/>
    <dgm:cxn modelId="{676CACAD-0356-4A0E-AEDE-269C36F7B161}" type="presParOf" srcId="{67100D67-9A26-4358-9A86-8A84587AE1EA}" destId="{62EFF5EE-C356-4C0D-AE5C-BBFFB05BEE1E}" srcOrd="0" destOrd="0" presId="urn:microsoft.com/office/officeart/2018/2/layout/IconVerticalSolidList"/>
    <dgm:cxn modelId="{6D46B272-5588-40C6-B27D-5A7109D63A1A}" type="presParOf" srcId="{67100D67-9A26-4358-9A86-8A84587AE1EA}" destId="{C944A753-33A0-4E5F-9D65-DD0ED6685AF8}" srcOrd="1" destOrd="0" presId="urn:microsoft.com/office/officeart/2018/2/layout/IconVerticalSolidList"/>
    <dgm:cxn modelId="{1DEF4996-C022-4449-A0A4-CFCF6B0CCC1A}" type="presParOf" srcId="{67100D67-9A26-4358-9A86-8A84587AE1EA}" destId="{6121EFAF-67B8-41E3-8A29-F0881BABC080}" srcOrd="2" destOrd="0" presId="urn:microsoft.com/office/officeart/2018/2/layout/IconVerticalSolidList"/>
    <dgm:cxn modelId="{ED69BB82-E366-4CC2-B70B-9C8F2EDB5E1A}" type="presParOf" srcId="{67100D67-9A26-4358-9A86-8A84587AE1EA}" destId="{77C34DD5-E1AF-4C60-9434-5D074C08D7C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D3B77B-750A-4829-ADBE-AD5FBD50A8B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7866609-45B3-4241-BBE0-57ECB2324A43}">
      <dgm:prSet/>
      <dgm:spPr/>
      <dgm:t>
        <a:bodyPr/>
        <a:lstStyle/>
        <a:p>
          <a:r>
            <a:rPr lang="es-ES"/>
            <a:t>Se organiza una plenaria en torno a los tres tipos de amor, en la cual es posible discutir diferentes problemáticas (pueden visualizarse otras):</a:t>
          </a:r>
          <a:endParaRPr lang="en-US"/>
        </a:p>
      </dgm:t>
    </dgm:pt>
    <dgm:pt modelId="{C1B46552-1A61-4CB6-ADF8-A4FB2ED9428F}" type="parTrans" cxnId="{B0B6C48E-2B13-4A47-9E6D-CB4BD324AC1B}">
      <dgm:prSet/>
      <dgm:spPr/>
      <dgm:t>
        <a:bodyPr/>
        <a:lstStyle/>
        <a:p>
          <a:endParaRPr lang="en-US"/>
        </a:p>
      </dgm:t>
    </dgm:pt>
    <dgm:pt modelId="{15928AF8-4E0E-48AC-A487-FA7DBB157D76}" type="sibTrans" cxnId="{B0B6C48E-2B13-4A47-9E6D-CB4BD324AC1B}">
      <dgm:prSet/>
      <dgm:spPr/>
      <dgm:t>
        <a:bodyPr/>
        <a:lstStyle/>
        <a:p>
          <a:endParaRPr lang="en-US"/>
        </a:p>
      </dgm:t>
    </dgm:pt>
    <dgm:pt modelId="{81B5D6C6-5EB0-44E7-861D-5F01AA6C0FEF}">
      <dgm:prSet/>
      <dgm:spPr/>
      <dgm:t>
        <a:bodyPr/>
        <a:lstStyle/>
        <a:p>
          <a:r>
            <a:rPr lang="es-ES"/>
            <a:t>¿Los tres tipos de amor son excluyentes entre sí? </a:t>
          </a:r>
          <a:endParaRPr lang="en-US"/>
        </a:p>
      </dgm:t>
    </dgm:pt>
    <dgm:pt modelId="{342A1A60-1A5D-479A-87F1-5F9F89540557}" type="parTrans" cxnId="{B5EA2C36-CADC-4632-B045-E06A1A8D45FA}">
      <dgm:prSet/>
      <dgm:spPr/>
      <dgm:t>
        <a:bodyPr/>
        <a:lstStyle/>
        <a:p>
          <a:endParaRPr lang="en-US"/>
        </a:p>
      </dgm:t>
    </dgm:pt>
    <dgm:pt modelId="{BB1ADD60-14C5-4843-9003-BBB3C9B1C7DF}" type="sibTrans" cxnId="{B5EA2C36-CADC-4632-B045-E06A1A8D45FA}">
      <dgm:prSet/>
      <dgm:spPr/>
      <dgm:t>
        <a:bodyPr/>
        <a:lstStyle/>
        <a:p>
          <a:endParaRPr lang="en-US"/>
        </a:p>
      </dgm:t>
    </dgm:pt>
    <dgm:pt modelId="{6306D21B-91B1-4954-87AD-F0CB9F049675}">
      <dgm:prSet/>
      <dgm:spPr/>
      <dgm:t>
        <a:bodyPr/>
        <a:lstStyle/>
        <a:p>
          <a:r>
            <a:rPr lang="es-ES" dirty="0"/>
            <a:t>¿Existe un sesgo de género en alguna de las tres concepciones?</a:t>
          </a:r>
          <a:endParaRPr lang="en-US" dirty="0"/>
        </a:p>
      </dgm:t>
    </dgm:pt>
    <dgm:pt modelId="{D673EAA0-ED78-42DD-ACA8-8A00595720B1}" type="parTrans" cxnId="{3629B1C4-B11F-45DE-968F-896F05485A3C}">
      <dgm:prSet/>
      <dgm:spPr/>
      <dgm:t>
        <a:bodyPr/>
        <a:lstStyle/>
        <a:p>
          <a:endParaRPr lang="en-US"/>
        </a:p>
      </dgm:t>
    </dgm:pt>
    <dgm:pt modelId="{B1DFD675-1804-4788-A165-272BFAB7A5CF}" type="sibTrans" cxnId="{3629B1C4-B11F-45DE-968F-896F05485A3C}">
      <dgm:prSet/>
      <dgm:spPr/>
      <dgm:t>
        <a:bodyPr/>
        <a:lstStyle/>
        <a:p>
          <a:endParaRPr lang="en-US"/>
        </a:p>
      </dgm:t>
    </dgm:pt>
    <dgm:pt modelId="{9CD92118-C41D-4198-ACDB-C06F38DEA085}">
      <dgm:prSet/>
      <dgm:spPr/>
      <dgm:t>
        <a:bodyPr/>
        <a:lstStyle/>
        <a:p>
          <a:r>
            <a:rPr lang="es-ES"/>
            <a:t>¿Cómo podría transformarnos el saber sobre el amor?</a:t>
          </a:r>
          <a:endParaRPr lang="en-US"/>
        </a:p>
      </dgm:t>
    </dgm:pt>
    <dgm:pt modelId="{FF9E8377-F05B-4C85-9D7F-6CCF8437C00E}" type="parTrans" cxnId="{BC277057-CCA7-4C88-828D-58FAF91AF56E}">
      <dgm:prSet/>
      <dgm:spPr/>
      <dgm:t>
        <a:bodyPr/>
        <a:lstStyle/>
        <a:p>
          <a:endParaRPr lang="en-US"/>
        </a:p>
      </dgm:t>
    </dgm:pt>
    <dgm:pt modelId="{3AA56E1F-CCAB-43AF-9853-624BBF8CE363}" type="sibTrans" cxnId="{BC277057-CCA7-4C88-828D-58FAF91AF56E}">
      <dgm:prSet/>
      <dgm:spPr/>
      <dgm:t>
        <a:bodyPr/>
        <a:lstStyle/>
        <a:p>
          <a:endParaRPr lang="en-US"/>
        </a:p>
      </dgm:t>
    </dgm:pt>
    <dgm:pt modelId="{3844737A-4A2B-4699-9907-82509BDC2E14}" type="pres">
      <dgm:prSet presAssocID="{B3D3B77B-750A-4829-ADBE-AD5FBD50A8BC}" presName="root" presStyleCnt="0">
        <dgm:presLayoutVars>
          <dgm:dir/>
          <dgm:resizeHandles val="exact"/>
        </dgm:presLayoutVars>
      </dgm:prSet>
      <dgm:spPr/>
    </dgm:pt>
    <dgm:pt modelId="{7AE18BFB-E926-422A-B3E5-65E1C6B6250D}" type="pres">
      <dgm:prSet presAssocID="{A7866609-45B3-4241-BBE0-57ECB2324A43}" presName="compNode" presStyleCnt="0"/>
      <dgm:spPr/>
    </dgm:pt>
    <dgm:pt modelId="{35E2151B-33D1-4CC4-B0B2-B915DA18FD4C}" type="pres">
      <dgm:prSet presAssocID="{A7866609-45B3-4241-BBE0-57ECB2324A43}" presName="bgRect" presStyleLbl="bgShp" presStyleIdx="0" presStyleCnt="4"/>
      <dgm:spPr/>
    </dgm:pt>
    <dgm:pt modelId="{DDEE62CC-06E7-4927-9E67-D576A60DF04A}" type="pres">
      <dgm:prSet presAssocID="{A7866609-45B3-4241-BBE0-57ECB2324A4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9712A861-B3D3-411C-B780-B78168CA15F5}" type="pres">
      <dgm:prSet presAssocID="{A7866609-45B3-4241-BBE0-57ECB2324A43}" presName="spaceRect" presStyleCnt="0"/>
      <dgm:spPr/>
    </dgm:pt>
    <dgm:pt modelId="{6806E645-D86A-40BF-BDC0-EBC31621EEE4}" type="pres">
      <dgm:prSet presAssocID="{A7866609-45B3-4241-BBE0-57ECB2324A43}" presName="parTx" presStyleLbl="revTx" presStyleIdx="0" presStyleCnt="4">
        <dgm:presLayoutVars>
          <dgm:chMax val="0"/>
          <dgm:chPref val="0"/>
        </dgm:presLayoutVars>
      </dgm:prSet>
      <dgm:spPr/>
    </dgm:pt>
    <dgm:pt modelId="{C6EFB6D2-9903-4DAC-A300-5B251C143DE8}" type="pres">
      <dgm:prSet presAssocID="{15928AF8-4E0E-48AC-A487-FA7DBB157D76}" presName="sibTrans" presStyleCnt="0"/>
      <dgm:spPr/>
    </dgm:pt>
    <dgm:pt modelId="{EEC67A9F-6FE6-4148-A5D4-59802089944B}" type="pres">
      <dgm:prSet presAssocID="{81B5D6C6-5EB0-44E7-861D-5F01AA6C0FEF}" presName="compNode" presStyleCnt="0"/>
      <dgm:spPr/>
    </dgm:pt>
    <dgm:pt modelId="{019A1745-9628-4E8F-A2C0-2714FFC47A5B}" type="pres">
      <dgm:prSet presAssocID="{81B5D6C6-5EB0-44E7-861D-5F01AA6C0FEF}" presName="bgRect" presStyleLbl="bgShp" presStyleIdx="1" presStyleCnt="4" custLinFactNeighborX="390"/>
      <dgm:spPr/>
    </dgm:pt>
    <dgm:pt modelId="{B8699A2E-963A-433B-89AA-BEEBE34DFFB7}" type="pres">
      <dgm:prSet presAssocID="{81B5D6C6-5EB0-44E7-861D-5F01AA6C0FE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agrama de Venn"/>
        </a:ext>
      </dgm:extLst>
    </dgm:pt>
    <dgm:pt modelId="{B87D1F71-CB3C-49BE-A760-F151D68119E4}" type="pres">
      <dgm:prSet presAssocID="{81B5D6C6-5EB0-44E7-861D-5F01AA6C0FEF}" presName="spaceRect" presStyleCnt="0"/>
      <dgm:spPr/>
    </dgm:pt>
    <dgm:pt modelId="{4A42CBF9-92BA-40F0-A658-437C5E837FF8}" type="pres">
      <dgm:prSet presAssocID="{81B5D6C6-5EB0-44E7-861D-5F01AA6C0FEF}" presName="parTx" presStyleLbl="revTx" presStyleIdx="1" presStyleCnt="4">
        <dgm:presLayoutVars>
          <dgm:chMax val="0"/>
          <dgm:chPref val="0"/>
        </dgm:presLayoutVars>
      </dgm:prSet>
      <dgm:spPr/>
    </dgm:pt>
    <dgm:pt modelId="{32BC6B66-F76E-4198-AFFD-40092B2EA910}" type="pres">
      <dgm:prSet presAssocID="{BB1ADD60-14C5-4843-9003-BBB3C9B1C7DF}" presName="sibTrans" presStyleCnt="0"/>
      <dgm:spPr/>
    </dgm:pt>
    <dgm:pt modelId="{244A3BDB-F598-4CB5-813F-E6D2065C46B7}" type="pres">
      <dgm:prSet presAssocID="{6306D21B-91B1-4954-87AD-F0CB9F049675}" presName="compNode" presStyleCnt="0"/>
      <dgm:spPr/>
    </dgm:pt>
    <dgm:pt modelId="{5FF55D24-F26D-4D6A-A005-99F37EA8FFFA}" type="pres">
      <dgm:prSet presAssocID="{6306D21B-91B1-4954-87AD-F0CB9F049675}" presName="bgRect" presStyleLbl="bgShp" presStyleIdx="2" presStyleCnt="4"/>
      <dgm:spPr/>
    </dgm:pt>
    <dgm:pt modelId="{1A9A29F9-1105-4C93-AD77-7759FB0BC431}" type="pres">
      <dgm:prSet presAssocID="{6306D21B-91B1-4954-87AD-F0CB9F04967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iños"/>
        </a:ext>
      </dgm:extLst>
    </dgm:pt>
    <dgm:pt modelId="{34F574E0-84E4-4214-970E-8912A724CB86}" type="pres">
      <dgm:prSet presAssocID="{6306D21B-91B1-4954-87AD-F0CB9F049675}" presName="spaceRect" presStyleCnt="0"/>
      <dgm:spPr/>
    </dgm:pt>
    <dgm:pt modelId="{132F4161-7D04-4B40-B279-AE147EA41C79}" type="pres">
      <dgm:prSet presAssocID="{6306D21B-91B1-4954-87AD-F0CB9F049675}" presName="parTx" presStyleLbl="revTx" presStyleIdx="2" presStyleCnt="4">
        <dgm:presLayoutVars>
          <dgm:chMax val="0"/>
          <dgm:chPref val="0"/>
        </dgm:presLayoutVars>
      </dgm:prSet>
      <dgm:spPr/>
    </dgm:pt>
    <dgm:pt modelId="{87BDD6AD-A1E7-4B2B-8BCD-9B1E4560E125}" type="pres">
      <dgm:prSet presAssocID="{B1DFD675-1804-4788-A165-272BFAB7A5CF}" presName="sibTrans" presStyleCnt="0"/>
      <dgm:spPr/>
    </dgm:pt>
    <dgm:pt modelId="{FBF823BE-DA14-4C40-8C26-E1998DF2C237}" type="pres">
      <dgm:prSet presAssocID="{9CD92118-C41D-4198-ACDB-C06F38DEA085}" presName="compNode" presStyleCnt="0"/>
      <dgm:spPr/>
    </dgm:pt>
    <dgm:pt modelId="{4190222A-67B8-4845-A749-B4A402F483DD}" type="pres">
      <dgm:prSet presAssocID="{9CD92118-C41D-4198-ACDB-C06F38DEA085}" presName="bgRect" presStyleLbl="bgShp" presStyleIdx="3" presStyleCnt="4"/>
      <dgm:spPr/>
    </dgm:pt>
    <dgm:pt modelId="{A384EC40-D5CE-48F2-ABEF-DB51E4B84A59}" type="pres">
      <dgm:prSet presAssocID="{9CD92118-C41D-4198-ACDB-C06F38DEA08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ve Letter"/>
        </a:ext>
      </dgm:extLst>
    </dgm:pt>
    <dgm:pt modelId="{4371DB3B-0994-43AD-809C-5922307C2B5B}" type="pres">
      <dgm:prSet presAssocID="{9CD92118-C41D-4198-ACDB-C06F38DEA085}" presName="spaceRect" presStyleCnt="0"/>
      <dgm:spPr/>
    </dgm:pt>
    <dgm:pt modelId="{00243926-4A36-4ADD-96C3-17A475F4DFA3}" type="pres">
      <dgm:prSet presAssocID="{9CD92118-C41D-4198-ACDB-C06F38DEA08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E73EE2D-73E8-4023-9218-B4F7311F0C18}" type="presOf" srcId="{6306D21B-91B1-4954-87AD-F0CB9F049675}" destId="{132F4161-7D04-4B40-B279-AE147EA41C79}" srcOrd="0" destOrd="0" presId="urn:microsoft.com/office/officeart/2018/2/layout/IconVerticalSolidList"/>
    <dgm:cxn modelId="{B5EA2C36-CADC-4632-B045-E06A1A8D45FA}" srcId="{B3D3B77B-750A-4829-ADBE-AD5FBD50A8BC}" destId="{81B5D6C6-5EB0-44E7-861D-5F01AA6C0FEF}" srcOrd="1" destOrd="0" parTransId="{342A1A60-1A5D-479A-87F1-5F9F89540557}" sibTransId="{BB1ADD60-14C5-4843-9003-BBB3C9B1C7DF}"/>
    <dgm:cxn modelId="{BC277057-CCA7-4C88-828D-58FAF91AF56E}" srcId="{B3D3B77B-750A-4829-ADBE-AD5FBD50A8BC}" destId="{9CD92118-C41D-4198-ACDB-C06F38DEA085}" srcOrd="3" destOrd="0" parTransId="{FF9E8377-F05B-4C85-9D7F-6CCF8437C00E}" sibTransId="{3AA56E1F-CCAB-43AF-9853-624BBF8CE363}"/>
    <dgm:cxn modelId="{A1188F57-7AD9-488B-A591-96D6524BC9D0}" type="presOf" srcId="{A7866609-45B3-4241-BBE0-57ECB2324A43}" destId="{6806E645-D86A-40BF-BDC0-EBC31621EEE4}" srcOrd="0" destOrd="0" presId="urn:microsoft.com/office/officeart/2018/2/layout/IconVerticalSolidList"/>
    <dgm:cxn modelId="{CAB1055A-66BC-43E7-98C1-5771B2E775A1}" type="presOf" srcId="{9CD92118-C41D-4198-ACDB-C06F38DEA085}" destId="{00243926-4A36-4ADD-96C3-17A475F4DFA3}" srcOrd="0" destOrd="0" presId="urn:microsoft.com/office/officeart/2018/2/layout/IconVerticalSolidList"/>
    <dgm:cxn modelId="{B0B6C48E-2B13-4A47-9E6D-CB4BD324AC1B}" srcId="{B3D3B77B-750A-4829-ADBE-AD5FBD50A8BC}" destId="{A7866609-45B3-4241-BBE0-57ECB2324A43}" srcOrd="0" destOrd="0" parTransId="{C1B46552-1A61-4CB6-ADF8-A4FB2ED9428F}" sibTransId="{15928AF8-4E0E-48AC-A487-FA7DBB157D76}"/>
    <dgm:cxn modelId="{3629B1C4-B11F-45DE-968F-896F05485A3C}" srcId="{B3D3B77B-750A-4829-ADBE-AD5FBD50A8BC}" destId="{6306D21B-91B1-4954-87AD-F0CB9F049675}" srcOrd="2" destOrd="0" parTransId="{D673EAA0-ED78-42DD-ACA8-8A00595720B1}" sibTransId="{B1DFD675-1804-4788-A165-272BFAB7A5CF}"/>
    <dgm:cxn modelId="{1DE454F5-09CD-4BAE-9699-A1737726CDEE}" type="presOf" srcId="{81B5D6C6-5EB0-44E7-861D-5F01AA6C0FEF}" destId="{4A42CBF9-92BA-40F0-A658-437C5E837FF8}" srcOrd="0" destOrd="0" presId="urn:microsoft.com/office/officeart/2018/2/layout/IconVerticalSolidList"/>
    <dgm:cxn modelId="{600FF0F9-55C0-45D1-B760-9CDEC3CED5C1}" type="presOf" srcId="{B3D3B77B-750A-4829-ADBE-AD5FBD50A8BC}" destId="{3844737A-4A2B-4699-9907-82509BDC2E14}" srcOrd="0" destOrd="0" presId="urn:microsoft.com/office/officeart/2018/2/layout/IconVerticalSolidList"/>
    <dgm:cxn modelId="{3AE96F40-CDAA-4249-BD37-00F1AD4B3C87}" type="presParOf" srcId="{3844737A-4A2B-4699-9907-82509BDC2E14}" destId="{7AE18BFB-E926-422A-B3E5-65E1C6B6250D}" srcOrd="0" destOrd="0" presId="urn:microsoft.com/office/officeart/2018/2/layout/IconVerticalSolidList"/>
    <dgm:cxn modelId="{754F4305-2021-42C1-B3A1-63E9CCEB3CDB}" type="presParOf" srcId="{7AE18BFB-E926-422A-B3E5-65E1C6B6250D}" destId="{35E2151B-33D1-4CC4-B0B2-B915DA18FD4C}" srcOrd="0" destOrd="0" presId="urn:microsoft.com/office/officeart/2018/2/layout/IconVerticalSolidList"/>
    <dgm:cxn modelId="{C8933B96-37D4-4959-9832-1ED219523709}" type="presParOf" srcId="{7AE18BFB-E926-422A-B3E5-65E1C6B6250D}" destId="{DDEE62CC-06E7-4927-9E67-D576A60DF04A}" srcOrd="1" destOrd="0" presId="urn:microsoft.com/office/officeart/2018/2/layout/IconVerticalSolidList"/>
    <dgm:cxn modelId="{52D2548A-7C3E-4303-800F-E405B24DC8EC}" type="presParOf" srcId="{7AE18BFB-E926-422A-B3E5-65E1C6B6250D}" destId="{9712A861-B3D3-411C-B780-B78168CA15F5}" srcOrd="2" destOrd="0" presId="urn:microsoft.com/office/officeart/2018/2/layout/IconVerticalSolidList"/>
    <dgm:cxn modelId="{4A645763-6891-4E36-965F-B214EA84D733}" type="presParOf" srcId="{7AE18BFB-E926-422A-B3E5-65E1C6B6250D}" destId="{6806E645-D86A-40BF-BDC0-EBC31621EEE4}" srcOrd="3" destOrd="0" presId="urn:microsoft.com/office/officeart/2018/2/layout/IconVerticalSolidList"/>
    <dgm:cxn modelId="{D51F8538-4E6C-4692-8461-9E8DEDBD46F5}" type="presParOf" srcId="{3844737A-4A2B-4699-9907-82509BDC2E14}" destId="{C6EFB6D2-9903-4DAC-A300-5B251C143DE8}" srcOrd="1" destOrd="0" presId="urn:microsoft.com/office/officeart/2018/2/layout/IconVerticalSolidList"/>
    <dgm:cxn modelId="{52DFDF21-DE54-46FA-A2C4-5EB7FD8B21AC}" type="presParOf" srcId="{3844737A-4A2B-4699-9907-82509BDC2E14}" destId="{EEC67A9F-6FE6-4148-A5D4-59802089944B}" srcOrd="2" destOrd="0" presId="urn:microsoft.com/office/officeart/2018/2/layout/IconVerticalSolidList"/>
    <dgm:cxn modelId="{11F28646-7389-4322-A00D-0E31D8C16652}" type="presParOf" srcId="{EEC67A9F-6FE6-4148-A5D4-59802089944B}" destId="{019A1745-9628-4E8F-A2C0-2714FFC47A5B}" srcOrd="0" destOrd="0" presId="urn:microsoft.com/office/officeart/2018/2/layout/IconVerticalSolidList"/>
    <dgm:cxn modelId="{6A3AE02D-BD7B-46D4-B61A-521E04CE76BF}" type="presParOf" srcId="{EEC67A9F-6FE6-4148-A5D4-59802089944B}" destId="{B8699A2E-963A-433B-89AA-BEEBE34DFFB7}" srcOrd="1" destOrd="0" presId="urn:microsoft.com/office/officeart/2018/2/layout/IconVerticalSolidList"/>
    <dgm:cxn modelId="{BE0AD697-E513-4D51-B2E0-25D44FB394FF}" type="presParOf" srcId="{EEC67A9F-6FE6-4148-A5D4-59802089944B}" destId="{B87D1F71-CB3C-49BE-A760-F151D68119E4}" srcOrd="2" destOrd="0" presId="urn:microsoft.com/office/officeart/2018/2/layout/IconVerticalSolidList"/>
    <dgm:cxn modelId="{E707B285-163F-4BA3-84CB-75BF40B39B9E}" type="presParOf" srcId="{EEC67A9F-6FE6-4148-A5D4-59802089944B}" destId="{4A42CBF9-92BA-40F0-A658-437C5E837FF8}" srcOrd="3" destOrd="0" presId="urn:microsoft.com/office/officeart/2018/2/layout/IconVerticalSolidList"/>
    <dgm:cxn modelId="{F4D68B25-D641-4E2D-9CE1-F8F366DB9D27}" type="presParOf" srcId="{3844737A-4A2B-4699-9907-82509BDC2E14}" destId="{32BC6B66-F76E-4198-AFFD-40092B2EA910}" srcOrd="3" destOrd="0" presId="urn:microsoft.com/office/officeart/2018/2/layout/IconVerticalSolidList"/>
    <dgm:cxn modelId="{8AFCF763-993D-43FD-A449-994C161CBE2F}" type="presParOf" srcId="{3844737A-4A2B-4699-9907-82509BDC2E14}" destId="{244A3BDB-F598-4CB5-813F-E6D2065C46B7}" srcOrd="4" destOrd="0" presId="urn:microsoft.com/office/officeart/2018/2/layout/IconVerticalSolidList"/>
    <dgm:cxn modelId="{FFAF40CC-ED6C-4F55-9808-32E121850A93}" type="presParOf" srcId="{244A3BDB-F598-4CB5-813F-E6D2065C46B7}" destId="{5FF55D24-F26D-4D6A-A005-99F37EA8FFFA}" srcOrd="0" destOrd="0" presId="urn:microsoft.com/office/officeart/2018/2/layout/IconVerticalSolidList"/>
    <dgm:cxn modelId="{8754EF8D-47DE-4456-9BCF-E117EE617C58}" type="presParOf" srcId="{244A3BDB-F598-4CB5-813F-E6D2065C46B7}" destId="{1A9A29F9-1105-4C93-AD77-7759FB0BC431}" srcOrd="1" destOrd="0" presId="urn:microsoft.com/office/officeart/2018/2/layout/IconVerticalSolidList"/>
    <dgm:cxn modelId="{1042277E-DFAE-4050-B826-4AF9730E275F}" type="presParOf" srcId="{244A3BDB-F598-4CB5-813F-E6D2065C46B7}" destId="{34F574E0-84E4-4214-970E-8912A724CB86}" srcOrd="2" destOrd="0" presId="urn:microsoft.com/office/officeart/2018/2/layout/IconVerticalSolidList"/>
    <dgm:cxn modelId="{CFD1B00A-A3C1-4F38-8233-F6213862286E}" type="presParOf" srcId="{244A3BDB-F598-4CB5-813F-E6D2065C46B7}" destId="{132F4161-7D04-4B40-B279-AE147EA41C79}" srcOrd="3" destOrd="0" presId="urn:microsoft.com/office/officeart/2018/2/layout/IconVerticalSolidList"/>
    <dgm:cxn modelId="{306F4618-9845-4B2F-892C-A1B0E44DE5B1}" type="presParOf" srcId="{3844737A-4A2B-4699-9907-82509BDC2E14}" destId="{87BDD6AD-A1E7-4B2B-8BCD-9B1E4560E125}" srcOrd="5" destOrd="0" presId="urn:microsoft.com/office/officeart/2018/2/layout/IconVerticalSolidList"/>
    <dgm:cxn modelId="{4E60F707-9FCC-4D21-A6DD-C4BF4D8876AC}" type="presParOf" srcId="{3844737A-4A2B-4699-9907-82509BDC2E14}" destId="{FBF823BE-DA14-4C40-8C26-E1998DF2C237}" srcOrd="6" destOrd="0" presId="urn:microsoft.com/office/officeart/2018/2/layout/IconVerticalSolidList"/>
    <dgm:cxn modelId="{84F5B91D-6E4A-4C0D-A5BC-A0E92147499F}" type="presParOf" srcId="{FBF823BE-DA14-4C40-8C26-E1998DF2C237}" destId="{4190222A-67B8-4845-A749-B4A402F483DD}" srcOrd="0" destOrd="0" presId="urn:microsoft.com/office/officeart/2018/2/layout/IconVerticalSolidList"/>
    <dgm:cxn modelId="{602B7481-5709-4CAE-82C9-8F235964B31F}" type="presParOf" srcId="{FBF823BE-DA14-4C40-8C26-E1998DF2C237}" destId="{A384EC40-D5CE-48F2-ABEF-DB51E4B84A59}" srcOrd="1" destOrd="0" presId="urn:microsoft.com/office/officeart/2018/2/layout/IconVerticalSolidList"/>
    <dgm:cxn modelId="{953A2564-1B39-47C9-AA49-4064FA48BC3A}" type="presParOf" srcId="{FBF823BE-DA14-4C40-8C26-E1998DF2C237}" destId="{4371DB3B-0994-43AD-809C-5922307C2B5B}" srcOrd="2" destOrd="0" presId="urn:microsoft.com/office/officeart/2018/2/layout/IconVerticalSolidList"/>
    <dgm:cxn modelId="{9559327B-1CBD-4043-8E3C-12E226390A80}" type="presParOf" srcId="{FBF823BE-DA14-4C40-8C26-E1998DF2C237}" destId="{00243926-4A36-4ADD-96C3-17A475F4DFA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4A8ADA-31D8-475C-AAB2-E508B347B01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ECB74E3-7AF5-4EC1-B50A-C4DA9D420EFC}">
      <dgm:prSet/>
      <dgm:spPr/>
      <dgm:t>
        <a:bodyPr/>
        <a:lstStyle/>
        <a:p>
          <a:r>
            <a:rPr lang="es-ES"/>
            <a:t>Para evaluar los aprendizajes esperados se sugiere solicitar a los estudiantes un </a:t>
          </a:r>
          <a:r>
            <a:rPr lang="es-ES" b="1"/>
            <a:t>comentario</a:t>
          </a:r>
          <a:r>
            <a:rPr lang="es-ES"/>
            <a:t> de los textos seleccionados, enfatizando ¿Qué dice el texto? ¿Cómo lo dice? y ¿Por qué lo dice?</a:t>
          </a:r>
          <a:endParaRPr lang="en-US"/>
        </a:p>
      </dgm:t>
    </dgm:pt>
    <dgm:pt modelId="{939BAB70-4460-4A92-A81B-9CEEEB9214C0}" type="parTrans" cxnId="{DF72A9E8-11FB-459A-A055-0914113C50CA}">
      <dgm:prSet/>
      <dgm:spPr/>
      <dgm:t>
        <a:bodyPr/>
        <a:lstStyle/>
        <a:p>
          <a:endParaRPr lang="en-US"/>
        </a:p>
      </dgm:t>
    </dgm:pt>
    <dgm:pt modelId="{F5A467B1-8C58-49C9-8621-4C2A6D618FEE}" type="sibTrans" cxnId="{DF72A9E8-11FB-459A-A055-0914113C50CA}">
      <dgm:prSet/>
      <dgm:spPr/>
      <dgm:t>
        <a:bodyPr/>
        <a:lstStyle/>
        <a:p>
          <a:endParaRPr lang="en-US"/>
        </a:p>
      </dgm:t>
    </dgm:pt>
    <dgm:pt modelId="{E3B1E638-FB9F-4A60-B29D-3ACF410A71A9}">
      <dgm:prSet/>
      <dgm:spPr/>
      <dgm:t>
        <a:bodyPr/>
        <a:lstStyle/>
        <a:p>
          <a:r>
            <a:rPr lang="es-ES"/>
            <a:t>Otra actividad de evaluación sugerida es una </a:t>
          </a:r>
          <a:r>
            <a:rPr lang="es-ES" b="1"/>
            <a:t>disertación filosófica</a:t>
          </a:r>
          <a:r>
            <a:rPr lang="es-ES"/>
            <a:t>, sin embargo, requiere de mayor comprensión y habilidades de argumentación y manejo de la información</a:t>
          </a:r>
          <a:br>
            <a:rPr lang="es-ES"/>
          </a:br>
          <a:endParaRPr lang="en-US"/>
        </a:p>
      </dgm:t>
    </dgm:pt>
    <dgm:pt modelId="{8C0F61E7-BCAF-4D4B-BFFF-1FB9FE493EF8}" type="parTrans" cxnId="{2ADB7A74-A483-4DE5-B575-3FE7D2F5FBC9}">
      <dgm:prSet/>
      <dgm:spPr/>
      <dgm:t>
        <a:bodyPr/>
        <a:lstStyle/>
        <a:p>
          <a:endParaRPr lang="en-US"/>
        </a:p>
      </dgm:t>
    </dgm:pt>
    <dgm:pt modelId="{845992BC-13FB-42AD-9F88-F2DF5A87ED29}" type="sibTrans" cxnId="{2ADB7A74-A483-4DE5-B575-3FE7D2F5FBC9}">
      <dgm:prSet/>
      <dgm:spPr/>
      <dgm:t>
        <a:bodyPr/>
        <a:lstStyle/>
        <a:p>
          <a:endParaRPr lang="en-US"/>
        </a:p>
      </dgm:t>
    </dgm:pt>
    <dgm:pt modelId="{BB64B28F-8783-4E8B-A70E-CA82B1EFACE3}" type="pres">
      <dgm:prSet presAssocID="{584A8ADA-31D8-475C-AAB2-E508B347B014}" presName="root" presStyleCnt="0">
        <dgm:presLayoutVars>
          <dgm:dir/>
          <dgm:resizeHandles val="exact"/>
        </dgm:presLayoutVars>
      </dgm:prSet>
      <dgm:spPr/>
    </dgm:pt>
    <dgm:pt modelId="{78AA35A7-37B6-45B6-9662-4A71D7BC972E}" type="pres">
      <dgm:prSet presAssocID="{EECB74E3-7AF5-4EC1-B50A-C4DA9D420EFC}" presName="compNode" presStyleCnt="0"/>
      <dgm:spPr/>
    </dgm:pt>
    <dgm:pt modelId="{4EA91E17-38F1-4A20-805F-182F29EC96C3}" type="pres">
      <dgm:prSet presAssocID="{EECB74E3-7AF5-4EC1-B50A-C4DA9D420EFC}" presName="bgRect" presStyleLbl="bgShp" presStyleIdx="0" presStyleCnt="2"/>
      <dgm:spPr/>
    </dgm:pt>
    <dgm:pt modelId="{1E5A7EEA-E10A-44E3-8C62-A3840183FBB5}" type="pres">
      <dgm:prSet presAssocID="{EECB74E3-7AF5-4EC1-B50A-C4DA9D420EF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22B6202-B5D1-48EE-A920-FD19A7CAEEFF}" type="pres">
      <dgm:prSet presAssocID="{EECB74E3-7AF5-4EC1-B50A-C4DA9D420EFC}" presName="spaceRect" presStyleCnt="0"/>
      <dgm:spPr/>
    </dgm:pt>
    <dgm:pt modelId="{18016D76-D739-4B7A-B39E-862D6C60430F}" type="pres">
      <dgm:prSet presAssocID="{EECB74E3-7AF5-4EC1-B50A-C4DA9D420EFC}" presName="parTx" presStyleLbl="revTx" presStyleIdx="0" presStyleCnt="2">
        <dgm:presLayoutVars>
          <dgm:chMax val="0"/>
          <dgm:chPref val="0"/>
        </dgm:presLayoutVars>
      </dgm:prSet>
      <dgm:spPr/>
    </dgm:pt>
    <dgm:pt modelId="{31004BBC-665E-4D12-9A84-689E94A9D157}" type="pres">
      <dgm:prSet presAssocID="{F5A467B1-8C58-49C9-8621-4C2A6D618FEE}" presName="sibTrans" presStyleCnt="0"/>
      <dgm:spPr/>
    </dgm:pt>
    <dgm:pt modelId="{8E7B12C7-54C9-4E51-A2EE-A9321BF662B2}" type="pres">
      <dgm:prSet presAssocID="{E3B1E638-FB9F-4A60-B29D-3ACF410A71A9}" presName="compNode" presStyleCnt="0"/>
      <dgm:spPr/>
    </dgm:pt>
    <dgm:pt modelId="{35393CA5-ED9B-4E44-AAB1-C3FFCBD63499}" type="pres">
      <dgm:prSet presAssocID="{E3B1E638-FB9F-4A60-B29D-3ACF410A71A9}" presName="bgRect" presStyleLbl="bgShp" presStyleIdx="1" presStyleCnt="2"/>
      <dgm:spPr/>
    </dgm:pt>
    <dgm:pt modelId="{2C4713B7-17B0-4611-820B-00E5B6766391}" type="pres">
      <dgm:prSet presAssocID="{E3B1E638-FB9F-4A60-B29D-3ACF410A71A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787A95FF-1ED4-4B06-9BDD-7AA27CFA08FB}" type="pres">
      <dgm:prSet presAssocID="{E3B1E638-FB9F-4A60-B29D-3ACF410A71A9}" presName="spaceRect" presStyleCnt="0"/>
      <dgm:spPr/>
    </dgm:pt>
    <dgm:pt modelId="{8BCDE03A-D99E-48BB-B0A1-141D93288430}" type="pres">
      <dgm:prSet presAssocID="{E3B1E638-FB9F-4A60-B29D-3ACF410A71A9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036C43A-4ACB-4794-ABFB-C949039B6166}" type="presOf" srcId="{584A8ADA-31D8-475C-AAB2-E508B347B014}" destId="{BB64B28F-8783-4E8B-A70E-CA82B1EFACE3}" srcOrd="0" destOrd="0" presId="urn:microsoft.com/office/officeart/2018/2/layout/IconVerticalSolidList"/>
    <dgm:cxn modelId="{2ADB7A74-A483-4DE5-B575-3FE7D2F5FBC9}" srcId="{584A8ADA-31D8-475C-AAB2-E508B347B014}" destId="{E3B1E638-FB9F-4A60-B29D-3ACF410A71A9}" srcOrd="1" destOrd="0" parTransId="{8C0F61E7-BCAF-4D4B-BFFF-1FB9FE493EF8}" sibTransId="{845992BC-13FB-42AD-9F88-F2DF5A87ED29}"/>
    <dgm:cxn modelId="{1D5269B0-24AF-48FA-BCD6-8D5F5D17E32F}" type="presOf" srcId="{EECB74E3-7AF5-4EC1-B50A-C4DA9D420EFC}" destId="{18016D76-D739-4B7A-B39E-862D6C60430F}" srcOrd="0" destOrd="0" presId="urn:microsoft.com/office/officeart/2018/2/layout/IconVerticalSolidList"/>
    <dgm:cxn modelId="{B667BCC7-93B6-428B-B3A5-C78FB6A4606D}" type="presOf" srcId="{E3B1E638-FB9F-4A60-B29D-3ACF410A71A9}" destId="{8BCDE03A-D99E-48BB-B0A1-141D93288430}" srcOrd="0" destOrd="0" presId="urn:microsoft.com/office/officeart/2018/2/layout/IconVerticalSolidList"/>
    <dgm:cxn modelId="{DF72A9E8-11FB-459A-A055-0914113C50CA}" srcId="{584A8ADA-31D8-475C-AAB2-E508B347B014}" destId="{EECB74E3-7AF5-4EC1-B50A-C4DA9D420EFC}" srcOrd="0" destOrd="0" parTransId="{939BAB70-4460-4A92-A81B-9CEEEB9214C0}" sibTransId="{F5A467B1-8C58-49C9-8621-4C2A6D618FEE}"/>
    <dgm:cxn modelId="{170337AB-7A8C-4689-A041-BE86BC0D9284}" type="presParOf" srcId="{BB64B28F-8783-4E8B-A70E-CA82B1EFACE3}" destId="{78AA35A7-37B6-45B6-9662-4A71D7BC972E}" srcOrd="0" destOrd="0" presId="urn:microsoft.com/office/officeart/2018/2/layout/IconVerticalSolidList"/>
    <dgm:cxn modelId="{A9E49B6F-F9D8-4A14-9044-CB6ECE8F9AAC}" type="presParOf" srcId="{78AA35A7-37B6-45B6-9662-4A71D7BC972E}" destId="{4EA91E17-38F1-4A20-805F-182F29EC96C3}" srcOrd="0" destOrd="0" presId="urn:microsoft.com/office/officeart/2018/2/layout/IconVerticalSolidList"/>
    <dgm:cxn modelId="{741A3084-9FD4-472E-9331-895300DE75F7}" type="presParOf" srcId="{78AA35A7-37B6-45B6-9662-4A71D7BC972E}" destId="{1E5A7EEA-E10A-44E3-8C62-A3840183FBB5}" srcOrd="1" destOrd="0" presId="urn:microsoft.com/office/officeart/2018/2/layout/IconVerticalSolidList"/>
    <dgm:cxn modelId="{A0D9F49F-1C3C-486F-B26E-54BDC1E9CED3}" type="presParOf" srcId="{78AA35A7-37B6-45B6-9662-4A71D7BC972E}" destId="{C22B6202-B5D1-48EE-A920-FD19A7CAEEFF}" srcOrd="2" destOrd="0" presId="urn:microsoft.com/office/officeart/2018/2/layout/IconVerticalSolidList"/>
    <dgm:cxn modelId="{3D160FAF-BAF7-4704-B054-409DAED6BABA}" type="presParOf" srcId="{78AA35A7-37B6-45B6-9662-4A71D7BC972E}" destId="{18016D76-D739-4B7A-B39E-862D6C60430F}" srcOrd="3" destOrd="0" presId="urn:microsoft.com/office/officeart/2018/2/layout/IconVerticalSolidList"/>
    <dgm:cxn modelId="{0905D105-9AE4-47E4-8066-81832DB2CB64}" type="presParOf" srcId="{BB64B28F-8783-4E8B-A70E-CA82B1EFACE3}" destId="{31004BBC-665E-4D12-9A84-689E94A9D157}" srcOrd="1" destOrd="0" presId="urn:microsoft.com/office/officeart/2018/2/layout/IconVerticalSolidList"/>
    <dgm:cxn modelId="{CA4C2522-DDBF-4CDC-AD86-EEBBB7DD99FB}" type="presParOf" srcId="{BB64B28F-8783-4E8B-A70E-CA82B1EFACE3}" destId="{8E7B12C7-54C9-4E51-A2EE-A9321BF662B2}" srcOrd="2" destOrd="0" presId="urn:microsoft.com/office/officeart/2018/2/layout/IconVerticalSolidList"/>
    <dgm:cxn modelId="{8AF03FA4-FCCF-4820-A9FA-9561D6713787}" type="presParOf" srcId="{8E7B12C7-54C9-4E51-A2EE-A9321BF662B2}" destId="{35393CA5-ED9B-4E44-AAB1-C3FFCBD63499}" srcOrd="0" destOrd="0" presId="urn:microsoft.com/office/officeart/2018/2/layout/IconVerticalSolidList"/>
    <dgm:cxn modelId="{15ABDC31-2C40-4281-A50E-4C59F7F5E6FC}" type="presParOf" srcId="{8E7B12C7-54C9-4E51-A2EE-A9321BF662B2}" destId="{2C4713B7-17B0-4611-820B-00E5B6766391}" srcOrd="1" destOrd="0" presId="urn:microsoft.com/office/officeart/2018/2/layout/IconVerticalSolidList"/>
    <dgm:cxn modelId="{24F5554B-9BD0-4088-B972-4C08C6F40F11}" type="presParOf" srcId="{8E7B12C7-54C9-4E51-A2EE-A9321BF662B2}" destId="{787A95FF-1ED4-4B06-9BDD-7AA27CFA08FB}" srcOrd="2" destOrd="0" presId="urn:microsoft.com/office/officeart/2018/2/layout/IconVerticalSolidList"/>
    <dgm:cxn modelId="{9111EF15-C0C8-491B-9148-7AAF6ED28D4F}" type="presParOf" srcId="{8E7B12C7-54C9-4E51-A2EE-A9321BF662B2}" destId="{8BCDE03A-D99E-48BB-B0A1-141D9328843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3D9E2C-E892-4C8D-B2BF-50B1C7448B77}">
      <dsp:nvSpPr>
        <dsp:cNvPr id="0" name=""/>
        <dsp:cNvSpPr/>
      </dsp:nvSpPr>
      <dsp:spPr>
        <a:xfrm>
          <a:off x="648022" y="79552"/>
          <a:ext cx="1955812" cy="19558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DA6974-6A8B-497B-8440-FB2F1E496FB4}">
      <dsp:nvSpPr>
        <dsp:cNvPr id="0" name=""/>
        <dsp:cNvSpPr/>
      </dsp:nvSpPr>
      <dsp:spPr>
        <a:xfrm>
          <a:off x="1064835" y="496364"/>
          <a:ext cx="1122187" cy="1122187"/>
        </a:xfrm>
        <a:prstGeom prst="hear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CC1D78-879E-45AC-82B9-74BBB1F0A8EE}">
      <dsp:nvSpPr>
        <dsp:cNvPr id="0" name=""/>
        <dsp:cNvSpPr/>
      </dsp:nvSpPr>
      <dsp:spPr>
        <a:xfrm>
          <a:off x="22804" y="264455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MX" sz="1200" kern="1200"/>
            <a:t>Concepto de Eros, philía y ágape. Autores: Platón, André Comte-Sponville, Anthony Giddens y Simone Weil.</a:t>
          </a:r>
          <a:endParaRPr lang="en-US" sz="1200" kern="1200"/>
        </a:p>
      </dsp:txBody>
      <dsp:txXfrm>
        <a:off x="22804" y="2644552"/>
        <a:ext cx="3206250" cy="720000"/>
      </dsp:txXfrm>
    </dsp:sp>
    <dsp:sp modelId="{53846115-0BB0-4237-BBD0-D909DD7DD9DF}">
      <dsp:nvSpPr>
        <dsp:cNvPr id="0" name=""/>
        <dsp:cNvSpPr/>
      </dsp:nvSpPr>
      <dsp:spPr>
        <a:xfrm>
          <a:off x="4415366" y="79552"/>
          <a:ext cx="1955812" cy="19558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22C0F1-2462-402E-A5E3-B9943E3589CA}">
      <dsp:nvSpPr>
        <dsp:cNvPr id="0" name=""/>
        <dsp:cNvSpPr/>
      </dsp:nvSpPr>
      <dsp:spPr>
        <a:xfrm>
          <a:off x="4832179" y="496364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07ABA-B5F6-4D98-8047-78A6CCCFC35F}">
      <dsp:nvSpPr>
        <dsp:cNvPr id="0" name=""/>
        <dsp:cNvSpPr/>
      </dsp:nvSpPr>
      <dsp:spPr>
        <a:xfrm>
          <a:off x="3790148" y="264455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MX" sz="1200" kern="1200"/>
            <a:t>Subjetividad e intersubjetividad. Autores: Emanuel Levinas, Judith Butler.</a:t>
          </a:r>
          <a:endParaRPr lang="en-US" sz="1200" kern="1200"/>
        </a:p>
      </dsp:txBody>
      <dsp:txXfrm>
        <a:off x="3790148" y="2644552"/>
        <a:ext cx="3206250" cy="720000"/>
      </dsp:txXfrm>
    </dsp:sp>
    <dsp:sp modelId="{B9A3CFB1-5EE2-4F7F-A726-3BBA18DDECEB}">
      <dsp:nvSpPr>
        <dsp:cNvPr id="0" name=""/>
        <dsp:cNvSpPr/>
      </dsp:nvSpPr>
      <dsp:spPr>
        <a:xfrm>
          <a:off x="8182710" y="79552"/>
          <a:ext cx="1955812" cy="19558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70E1E-1EC2-416E-B873-08B6C185CA15}">
      <dsp:nvSpPr>
        <dsp:cNvPr id="0" name=""/>
        <dsp:cNvSpPr/>
      </dsp:nvSpPr>
      <dsp:spPr>
        <a:xfrm>
          <a:off x="8599523" y="496364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459EB0-2952-4916-A712-3246FC038BCA}">
      <dsp:nvSpPr>
        <dsp:cNvPr id="0" name=""/>
        <dsp:cNvSpPr/>
      </dsp:nvSpPr>
      <dsp:spPr>
        <a:xfrm>
          <a:off x="7557491" y="264455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s-MX" sz="1200" kern="1200"/>
            <a:t>Cuidado de sí y cuidado del otro. Autores: Michel Foucault.</a:t>
          </a:r>
          <a:endParaRPr lang="en-US" sz="1200" kern="1200"/>
        </a:p>
      </dsp:txBody>
      <dsp:txXfrm>
        <a:off x="7557491" y="2644552"/>
        <a:ext cx="32062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94FC4-3D0D-4ACC-8D3A-7DE1C77802ED}">
      <dsp:nvSpPr>
        <dsp:cNvPr id="0" name=""/>
        <dsp:cNvSpPr/>
      </dsp:nvSpPr>
      <dsp:spPr>
        <a:xfrm>
          <a:off x="0" y="621"/>
          <a:ext cx="7728267" cy="14531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501F6-A61B-435F-959B-62ADEABAD66C}">
      <dsp:nvSpPr>
        <dsp:cNvPr id="0" name=""/>
        <dsp:cNvSpPr/>
      </dsp:nvSpPr>
      <dsp:spPr>
        <a:xfrm>
          <a:off x="439582" y="327583"/>
          <a:ext cx="799241" cy="79924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B5385-8232-434C-A5B4-5D5EC9A06AA1}">
      <dsp:nvSpPr>
        <dsp:cNvPr id="0" name=""/>
        <dsp:cNvSpPr/>
      </dsp:nvSpPr>
      <dsp:spPr>
        <a:xfrm>
          <a:off x="1678407" y="621"/>
          <a:ext cx="6049859" cy="1453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793" tIns="153793" rIns="153793" bIns="15379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 dirty="0"/>
            <a:t>Realizar las siguientes preguntas:</a:t>
          </a:r>
          <a:endParaRPr lang="en-US" sz="2500" kern="1200" dirty="0"/>
        </a:p>
      </dsp:txBody>
      <dsp:txXfrm>
        <a:off x="1678407" y="621"/>
        <a:ext cx="6049859" cy="1453166"/>
      </dsp:txXfrm>
    </dsp:sp>
    <dsp:sp modelId="{095A76AC-E7CC-4C2A-8307-55D3EF4C6CE1}">
      <dsp:nvSpPr>
        <dsp:cNvPr id="0" name=""/>
        <dsp:cNvSpPr/>
      </dsp:nvSpPr>
      <dsp:spPr>
        <a:xfrm>
          <a:off x="0" y="1817078"/>
          <a:ext cx="7728267" cy="14531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6433B8-908F-482A-AEF6-13CB79CFA031}">
      <dsp:nvSpPr>
        <dsp:cNvPr id="0" name=""/>
        <dsp:cNvSpPr/>
      </dsp:nvSpPr>
      <dsp:spPr>
        <a:xfrm>
          <a:off x="439582" y="2144041"/>
          <a:ext cx="799241" cy="79924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58AF7-EDFD-4F05-9A06-1B9BB5CB7539}">
      <dsp:nvSpPr>
        <dsp:cNvPr id="0" name=""/>
        <dsp:cNvSpPr/>
      </dsp:nvSpPr>
      <dsp:spPr>
        <a:xfrm>
          <a:off x="1678407" y="1817078"/>
          <a:ext cx="6049859" cy="1453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793" tIns="153793" rIns="153793" bIns="15379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b="1" kern="1200"/>
            <a:t>¿De qué hablamos cuando hablamos de amor?</a:t>
          </a:r>
          <a:endParaRPr lang="en-US" sz="2500" kern="1200"/>
        </a:p>
      </dsp:txBody>
      <dsp:txXfrm>
        <a:off x="1678407" y="1817078"/>
        <a:ext cx="6049859" cy="1453166"/>
      </dsp:txXfrm>
    </dsp:sp>
    <dsp:sp modelId="{62EFF5EE-C356-4C0D-AE5C-BBFFB05BEE1E}">
      <dsp:nvSpPr>
        <dsp:cNvPr id="0" name=""/>
        <dsp:cNvSpPr/>
      </dsp:nvSpPr>
      <dsp:spPr>
        <a:xfrm>
          <a:off x="0" y="3633536"/>
          <a:ext cx="7728267" cy="14531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44A753-33A0-4E5F-9D65-DD0ED6685AF8}">
      <dsp:nvSpPr>
        <dsp:cNvPr id="0" name=""/>
        <dsp:cNvSpPr/>
      </dsp:nvSpPr>
      <dsp:spPr>
        <a:xfrm>
          <a:off x="439582" y="3960499"/>
          <a:ext cx="799241" cy="79924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C34DD5-E1AF-4C60-9434-5D074C08D7C0}">
      <dsp:nvSpPr>
        <dsp:cNvPr id="0" name=""/>
        <dsp:cNvSpPr/>
      </dsp:nvSpPr>
      <dsp:spPr>
        <a:xfrm>
          <a:off x="1678407" y="3633536"/>
          <a:ext cx="6049859" cy="1453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793" tIns="153793" rIns="153793" bIns="15379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b="1" kern="1200"/>
            <a:t>¿Es necesario un “saber hacer” sobre el amor para amar?</a:t>
          </a:r>
          <a:endParaRPr lang="en-US" sz="2500" kern="1200"/>
        </a:p>
      </dsp:txBody>
      <dsp:txXfrm>
        <a:off x="1678407" y="3633536"/>
        <a:ext cx="6049859" cy="14531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E2151B-33D1-4CC4-B0B2-B915DA18FD4C}">
      <dsp:nvSpPr>
        <dsp:cNvPr id="0" name=""/>
        <dsp:cNvSpPr/>
      </dsp:nvSpPr>
      <dsp:spPr>
        <a:xfrm>
          <a:off x="0" y="2212"/>
          <a:ext cx="7104549" cy="11213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EE62CC-06E7-4927-9E67-D576A60DF04A}">
      <dsp:nvSpPr>
        <dsp:cNvPr id="0" name=""/>
        <dsp:cNvSpPr/>
      </dsp:nvSpPr>
      <dsp:spPr>
        <a:xfrm>
          <a:off x="339215" y="254521"/>
          <a:ext cx="616755" cy="6167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6E645-D86A-40BF-BDC0-EBC31621EEE4}">
      <dsp:nvSpPr>
        <dsp:cNvPr id="0" name=""/>
        <dsp:cNvSpPr/>
      </dsp:nvSpPr>
      <dsp:spPr>
        <a:xfrm>
          <a:off x="1295187" y="2212"/>
          <a:ext cx="5809361" cy="1121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679" tIns="118679" rIns="118679" bIns="118679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Se organiza una plenaria en torno a los tres tipos de amor, en la cual es posible discutir diferentes problemáticas (pueden visualizarse otras):</a:t>
          </a:r>
          <a:endParaRPr lang="en-US" sz="2100" kern="1200"/>
        </a:p>
      </dsp:txBody>
      <dsp:txXfrm>
        <a:off x="1295187" y="2212"/>
        <a:ext cx="5809361" cy="1121374"/>
      </dsp:txXfrm>
    </dsp:sp>
    <dsp:sp modelId="{019A1745-9628-4E8F-A2C0-2714FFC47A5B}">
      <dsp:nvSpPr>
        <dsp:cNvPr id="0" name=""/>
        <dsp:cNvSpPr/>
      </dsp:nvSpPr>
      <dsp:spPr>
        <a:xfrm>
          <a:off x="0" y="1403930"/>
          <a:ext cx="7104549" cy="112137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699A2E-963A-433B-89AA-BEEBE34DFFB7}">
      <dsp:nvSpPr>
        <dsp:cNvPr id="0" name=""/>
        <dsp:cNvSpPr/>
      </dsp:nvSpPr>
      <dsp:spPr>
        <a:xfrm>
          <a:off x="339215" y="1656239"/>
          <a:ext cx="616755" cy="6167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2CBF9-92BA-40F0-A658-437C5E837FF8}">
      <dsp:nvSpPr>
        <dsp:cNvPr id="0" name=""/>
        <dsp:cNvSpPr/>
      </dsp:nvSpPr>
      <dsp:spPr>
        <a:xfrm>
          <a:off x="1295187" y="1403930"/>
          <a:ext cx="5809361" cy="1121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679" tIns="118679" rIns="118679" bIns="118679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¿Los tres tipos de amor son excluyentes entre sí? </a:t>
          </a:r>
          <a:endParaRPr lang="en-US" sz="2100" kern="1200"/>
        </a:p>
      </dsp:txBody>
      <dsp:txXfrm>
        <a:off x="1295187" y="1403930"/>
        <a:ext cx="5809361" cy="1121374"/>
      </dsp:txXfrm>
    </dsp:sp>
    <dsp:sp modelId="{5FF55D24-F26D-4D6A-A005-99F37EA8FFFA}">
      <dsp:nvSpPr>
        <dsp:cNvPr id="0" name=""/>
        <dsp:cNvSpPr/>
      </dsp:nvSpPr>
      <dsp:spPr>
        <a:xfrm>
          <a:off x="0" y="2805647"/>
          <a:ext cx="7104549" cy="112137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9A29F9-1105-4C93-AD77-7759FB0BC431}">
      <dsp:nvSpPr>
        <dsp:cNvPr id="0" name=""/>
        <dsp:cNvSpPr/>
      </dsp:nvSpPr>
      <dsp:spPr>
        <a:xfrm>
          <a:off x="339215" y="3057956"/>
          <a:ext cx="616755" cy="6167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2F4161-7D04-4B40-B279-AE147EA41C79}">
      <dsp:nvSpPr>
        <dsp:cNvPr id="0" name=""/>
        <dsp:cNvSpPr/>
      </dsp:nvSpPr>
      <dsp:spPr>
        <a:xfrm>
          <a:off x="1295187" y="2805647"/>
          <a:ext cx="5809361" cy="1121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679" tIns="118679" rIns="118679" bIns="118679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¿Existe un sesgo de género en alguna de las tres concepciones?</a:t>
          </a:r>
          <a:endParaRPr lang="en-US" sz="2100" kern="1200" dirty="0"/>
        </a:p>
      </dsp:txBody>
      <dsp:txXfrm>
        <a:off x="1295187" y="2805647"/>
        <a:ext cx="5809361" cy="1121374"/>
      </dsp:txXfrm>
    </dsp:sp>
    <dsp:sp modelId="{4190222A-67B8-4845-A749-B4A402F483DD}">
      <dsp:nvSpPr>
        <dsp:cNvPr id="0" name=""/>
        <dsp:cNvSpPr/>
      </dsp:nvSpPr>
      <dsp:spPr>
        <a:xfrm>
          <a:off x="0" y="4207365"/>
          <a:ext cx="7104549" cy="112137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4EC40-D5CE-48F2-ABEF-DB51E4B84A59}">
      <dsp:nvSpPr>
        <dsp:cNvPr id="0" name=""/>
        <dsp:cNvSpPr/>
      </dsp:nvSpPr>
      <dsp:spPr>
        <a:xfrm>
          <a:off x="339215" y="4459674"/>
          <a:ext cx="616755" cy="6167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43926-4A36-4ADD-96C3-17A475F4DFA3}">
      <dsp:nvSpPr>
        <dsp:cNvPr id="0" name=""/>
        <dsp:cNvSpPr/>
      </dsp:nvSpPr>
      <dsp:spPr>
        <a:xfrm>
          <a:off x="1295187" y="4207365"/>
          <a:ext cx="5809361" cy="1121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679" tIns="118679" rIns="118679" bIns="118679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¿Cómo podría transformarnos el saber sobre el amor?</a:t>
          </a:r>
          <a:endParaRPr lang="en-US" sz="2100" kern="1200"/>
        </a:p>
      </dsp:txBody>
      <dsp:txXfrm>
        <a:off x="1295187" y="4207365"/>
        <a:ext cx="5809361" cy="11213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A91E17-38F1-4A20-805F-182F29EC96C3}">
      <dsp:nvSpPr>
        <dsp:cNvPr id="0" name=""/>
        <dsp:cNvSpPr/>
      </dsp:nvSpPr>
      <dsp:spPr>
        <a:xfrm>
          <a:off x="0" y="819297"/>
          <a:ext cx="7293610" cy="15125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5A7EEA-E10A-44E3-8C62-A3840183FBB5}">
      <dsp:nvSpPr>
        <dsp:cNvPr id="0" name=""/>
        <dsp:cNvSpPr/>
      </dsp:nvSpPr>
      <dsp:spPr>
        <a:xfrm>
          <a:off x="457545" y="1159620"/>
          <a:ext cx="831901" cy="8319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016D76-D739-4B7A-B39E-862D6C60430F}">
      <dsp:nvSpPr>
        <dsp:cNvPr id="0" name=""/>
        <dsp:cNvSpPr/>
      </dsp:nvSpPr>
      <dsp:spPr>
        <a:xfrm>
          <a:off x="1746993" y="819297"/>
          <a:ext cx="5546616" cy="1512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78" tIns="160078" rIns="160078" bIns="160078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Para evaluar los aprendizajes esperados se sugiere solicitar a los estudiantes un </a:t>
          </a:r>
          <a:r>
            <a:rPr lang="es-ES" sz="1700" b="1" kern="1200"/>
            <a:t>comentario</a:t>
          </a:r>
          <a:r>
            <a:rPr lang="es-ES" sz="1700" kern="1200"/>
            <a:t> de los textos seleccionados, enfatizando ¿Qué dice el texto? ¿Cómo lo dice? y ¿Por qué lo dice?</a:t>
          </a:r>
          <a:endParaRPr lang="en-US" sz="1700" kern="1200"/>
        </a:p>
      </dsp:txBody>
      <dsp:txXfrm>
        <a:off x="1746993" y="819297"/>
        <a:ext cx="5546616" cy="1512548"/>
      </dsp:txXfrm>
    </dsp:sp>
    <dsp:sp modelId="{35393CA5-ED9B-4E44-AAB1-C3FFCBD63499}">
      <dsp:nvSpPr>
        <dsp:cNvPr id="0" name=""/>
        <dsp:cNvSpPr/>
      </dsp:nvSpPr>
      <dsp:spPr>
        <a:xfrm>
          <a:off x="0" y="2709983"/>
          <a:ext cx="7293610" cy="15125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4713B7-17B0-4611-820B-00E5B6766391}">
      <dsp:nvSpPr>
        <dsp:cNvPr id="0" name=""/>
        <dsp:cNvSpPr/>
      </dsp:nvSpPr>
      <dsp:spPr>
        <a:xfrm>
          <a:off x="457545" y="3050306"/>
          <a:ext cx="831901" cy="8319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CDE03A-D99E-48BB-B0A1-141D93288430}">
      <dsp:nvSpPr>
        <dsp:cNvPr id="0" name=""/>
        <dsp:cNvSpPr/>
      </dsp:nvSpPr>
      <dsp:spPr>
        <a:xfrm>
          <a:off x="1746993" y="2709983"/>
          <a:ext cx="5546616" cy="1512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78" tIns="160078" rIns="160078" bIns="160078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Otra actividad de evaluación sugerida es una </a:t>
          </a:r>
          <a:r>
            <a:rPr lang="es-ES" sz="1700" b="1" kern="1200"/>
            <a:t>disertación filosófica</a:t>
          </a:r>
          <a:r>
            <a:rPr lang="es-ES" sz="1700" kern="1200"/>
            <a:t>, sin embargo, requiere de mayor comprensión y habilidades de argumentación y manejo de la información</a:t>
          </a:r>
          <a:br>
            <a:rPr lang="es-ES" sz="1700" kern="1200"/>
          </a:br>
          <a:endParaRPr lang="en-US" sz="1700" kern="1200"/>
        </a:p>
      </dsp:txBody>
      <dsp:txXfrm>
        <a:off x="1746993" y="2709983"/>
        <a:ext cx="5546616" cy="1512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uentaconmigo.org.mx/articulos/foucault.pdf" TargetMode="External"/><Relationship Id="rId2" Type="http://schemas.openxmlformats.org/officeDocument/2006/relationships/hyperlink" Target="https://www.traficantes.net/sites/default/files/pdfs/TDS_map52_Escupamos%20sobre%20Hegel_web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39C63-200B-444C-9437-3DAF11AFA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¿De qué hablamos cuando hablamos de amor?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1FB384-7E11-4E51-B85C-71F383000D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01348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E0CDD32-CAB8-46EA-8E11-EADB43757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s-MX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Propósito de la secuencia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B298D9-3A6C-4733-80D3-66141C710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r>
              <a:rPr lang="es-ES" dirty="0"/>
              <a:t>Identificar las condiciones en las que el amor se presenta en la cultura griega y la tradición occidental.</a:t>
            </a:r>
            <a:endParaRPr lang="es-MX" dirty="0"/>
          </a:p>
          <a:p>
            <a:endParaRPr lang="es-MX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719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566E947-FB18-4E34-92A1-7AE660349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1FB687-F018-4798-90C8-38F1111E1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228428" y="272368"/>
            <a:ext cx="1741251" cy="114300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C267BC-D874-4966-95FA-053B18A97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667" y="5257630"/>
            <a:ext cx="10908667" cy="1021405"/>
          </a:xfrm>
        </p:spPr>
        <p:txBody>
          <a:bodyPr>
            <a:normAutofit/>
          </a:bodyPr>
          <a:lstStyle/>
          <a:p>
            <a:pPr algn="ctr"/>
            <a:r>
              <a:rPr lang="es-MX" dirty="0"/>
              <a:t>Conceptos filosóficos implicados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BAA161-AE24-467D-9AE2-A99E23CD7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7030" y="-5522982"/>
            <a:ext cx="384048" cy="1143001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09EDE88-389C-4EE4-AABD-E3E99A9A7A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05447"/>
              </p:ext>
            </p:extLst>
          </p:nvPr>
        </p:nvGraphicFramePr>
        <p:xfrm>
          <a:off x="702727" y="1029176"/>
          <a:ext cx="10786546" cy="3444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6710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5DF44F-AA1B-4F70-B3D3-243C35961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s-MX" dirty="0"/>
              <a:t>Actividad diagnóstica o de activación de conocimientos previos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F9ABCF47-A74B-49D4-A56D-2B2BAC535E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094565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61399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EF20156-462B-4285-BC64-2E0D2061D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es-MX" dirty="0"/>
              <a:t>Desarrollo de la secuencia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CB9BD0-777F-43AD-9724-FEF0B7403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606" y="1683143"/>
            <a:ext cx="6627377" cy="3491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/>
              <a:t>Parte 1</a:t>
            </a:r>
          </a:p>
          <a:p>
            <a:r>
              <a:rPr lang="es-ES" dirty="0"/>
              <a:t>los estudiantes elaboren una lectura guiada sobre el texto</a:t>
            </a:r>
            <a:r>
              <a:rPr lang="es-ES" i="1" dirty="0"/>
              <a:t> El simposio o banquete </a:t>
            </a:r>
            <a:r>
              <a:rPr lang="es-ES" dirty="0"/>
              <a:t>de Platón, centrándose en el discurso de Sócrates sobre la naturaleza del amor. Para el de </a:t>
            </a:r>
            <a:r>
              <a:rPr lang="es-ES" i="1" dirty="0"/>
              <a:t>ágape</a:t>
            </a:r>
            <a:r>
              <a:rPr lang="es-ES" dirty="0"/>
              <a:t> y </a:t>
            </a:r>
            <a:r>
              <a:rPr lang="es-ES" i="1" dirty="0" err="1"/>
              <a:t>philia</a:t>
            </a:r>
            <a:r>
              <a:rPr lang="es-ES" dirty="0"/>
              <a:t> se sugiere el texto</a:t>
            </a:r>
            <a:r>
              <a:rPr lang="es-ES" i="1" dirty="0"/>
              <a:t> Ni el sexo ni la muerte. Tres ensayos sobre la sexualidad</a:t>
            </a:r>
            <a:r>
              <a:rPr lang="es-ES" dirty="0"/>
              <a:t> de André Comte-</a:t>
            </a:r>
            <a:r>
              <a:rPr lang="es-ES" dirty="0" err="1"/>
              <a:t>Sponville</a:t>
            </a:r>
            <a:r>
              <a:rPr lang="es-ES" dirty="0"/>
              <a:t>.</a:t>
            </a:r>
            <a:endParaRPr lang="es-MX" dirty="0"/>
          </a:p>
        </p:txBody>
      </p:sp>
      <p:sp>
        <p:nvSpPr>
          <p:cNvPr id="20" name="Freeform: Shape 11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094002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582" y="752748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E20E23-673B-4213-98EB-785E7588A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150" y="1496501"/>
            <a:ext cx="6461231" cy="38649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b="1" dirty="0"/>
              <a:t>Parte 2</a:t>
            </a:r>
          </a:p>
          <a:p>
            <a:r>
              <a:rPr lang="es-MX" b="1" dirty="0"/>
              <a:t>Proyectar </a:t>
            </a:r>
            <a:r>
              <a:rPr lang="es-MX" dirty="0"/>
              <a:t>un capítulo o dos de </a:t>
            </a:r>
            <a:r>
              <a:rPr lang="es-MX" i="1" dirty="0"/>
              <a:t>Sex </a:t>
            </a:r>
            <a:r>
              <a:rPr lang="es-MX" i="1" dirty="0" err="1"/>
              <a:t>Education</a:t>
            </a:r>
            <a:r>
              <a:rPr lang="es-MX" i="1" dirty="0"/>
              <a:t> </a:t>
            </a:r>
            <a:r>
              <a:rPr lang="es-MX" dirty="0"/>
              <a:t>(Disponible en Netflix).</a:t>
            </a:r>
          </a:p>
          <a:p>
            <a:pPr fontAlgn="base"/>
            <a:r>
              <a:rPr lang="es-MX" b="1" dirty="0"/>
              <a:t>Desarrollar</a:t>
            </a:r>
            <a:r>
              <a:rPr lang="es-MX" dirty="0"/>
              <a:t> una guía de análisis narrativo orientada a los conceptos filosóficos de la sesión. Las directrices de la guía pueden ser las siguientes:</a:t>
            </a:r>
            <a:r>
              <a:rPr lang="es-MX" b="1" dirty="0"/>
              <a:t> </a:t>
            </a:r>
            <a:r>
              <a:rPr lang="es-ES" b="1" dirty="0"/>
              <a:t>Personajes </a:t>
            </a:r>
            <a:r>
              <a:rPr lang="es-ES" dirty="0"/>
              <a:t>(características psicológicas), </a:t>
            </a:r>
            <a:r>
              <a:rPr lang="es-ES" b="1" dirty="0"/>
              <a:t>Conflicto</a:t>
            </a:r>
            <a:r>
              <a:rPr lang="es-ES" dirty="0"/>
              <a:t> de personajes, Solución del conflicto, </a:t>
            </a:r>
            <a:r>
              <a:rPr lang="es-ES" b="1" dirty="0"/>
              <a:t>Análisis</a:t>
            </a:r>
            <a:r>
              <a:rPr lang="es-ES" dirty="0"/>
              <a:t> del conflicto a </a:t>
            </a:r>
            <a:r>
              <a:rPr lang="es-ES" b="1" dirty="0"/>
              <a:t>partir de la lectura</a:t>
            </a:r>
            <a:r>
              <a:rPr lang="es-ES" dirty="0"/>
              <a:t> del pasaje filosófico seleccionado.</a:t>
            </a:r>
          </a:p>
          <a:p>
            <a:endParaRPr lang="es-MX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7094" y="761999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3E12178-E7B5-4FCC-8A82-56BB5445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2805" y="1865740"/>
            <a:ext cx="2947482" cy="3126520"/>
          </a:xfrm>
        </p:spPr>
        <p:txBody>
          <a:bodyPr>
            <a:normAutofit/>
          </a:bodyPr>
          <a:lstStyle/>
          <a:p>
            <a:r>
              <a:rPr lang="es-MX"/>
              <a:t>Desarrollo de la secuencia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44171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DF7C9B3-01BE-4D46-ACA2-312DFE36A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2000"/>
            <a:ext cx="3443591" cy="53400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2B242F95-D98D-44BE-9085-7323E933A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s-MX">
                <a:solidFill>
                  <a:schemeClr val="bg1"/>
                </a:solidFill>
              </a:rPr>
              <a:t>Cierre</a:t>
            </a:r>
          </a:p>
        </p:txBody>
      </p:sp>
      <p:graphicFrame>
        <p:nvGraphicFramePr>
          <p:cNvPr id="9" name="Marcador de contenido 6">
            <a:extLst>
              <a:ext uri="{FF2B5EF4-FFF2-40B4-BE49-F238E27FC236}">
                <a16:creationId xmlns:a16="http://schemas.microsoft.com/office/drawing/2014/main" id="{13EA1142-F78D-4658-8524-7952FC77BF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697252"/>
              </p:ext>
            </p:extLst>
          </p:nvPr>
        </p:nvGraphicFramePr>
        <p:xfrm>
          <a:off x="4059935" y="758952"/>
          <a:ext cx="7104549" cy="533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967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9">
            <a:extLst>
              <a:ext uri="{FF2B5EF4-FFF2-40B4-BE49-F238E27FC236}">
                <a16:creationId xmlns:a16="http://schemas.microsoft.com/office/drawing/2014/main" id="{9AAD8036-96D8-496C-8006-37ACA5AD8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4A4CBA9-3463-4C65-BF46-6B6C50E7F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3091806-A1FA-4C5D-8662-76257137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>
            <a:normAutofit/>
          </a:bodyPr>
          <a:lstStyle/>
          <a:p>
            <a:r>
              <a:rPr lang="es-MX"/>
              <a:t>Evaluación</a:t>
            </a:r>
            <a:endParaRPr lang="es-MX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DCEED6C-D39C-40AA-B89E-52C3FA5A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5" name="Marcador de contenido 2">
            <a:extLst>
              <a:ext uri="{FF2B5EF4-FFF2-40B4-BE49-F238E27FC236}">
                <a16:creationId xmlns:a16="http://schemas.microsoft.com/office/drawing/2014/main" id="{980FEEF3-4CE9-4097-83A4-514B00A632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34540"/>
              </p:ext>
            </p:extLst>
          </p:nvPr>
        </p:nvGraphicFramePr>
        <p:xfrm>
          <a:off x="866647" y="933854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5391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AD4738-6130-415F-BA58-176DA3000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7643AF-5083-45CE-BA04-BFB1A37D1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464638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EDC0BAB-2907-4FA7-BD4B-6E150C4DF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65" y="1123837"/>
            <a:ext cx="4204606" cy="4805200"/>
          </a:xfrm>
        </p:spPr>
        <p:txBody>
          <a:bodyPr anchor="b">
            <a:normAutofit/>
          </a:bodyPr>
          <a:lstStyle/>
          <a:p>
            <a:pPr algn="r"/>
            <a:r>
              <a:rPr lang="es-MX" sz="4000"/>
              <a:t>Referencias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77F385-D69D-4F40-A72D-6B026F6AF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800" y="1123836"/>
            <a:ext cx="6194685" cy="480520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ES" sz="1700" b="1" dirty="0"/>
              <a:t>Para el estudiante:</a:t>
            </a:r>
          </a:p>
          <a:p>
            <a:r>
              <a:rPr lang="es-ES" sz="1700" dirty="0"/>
              <a:t>Comte-</a:t>
            </a:r>
            <a:r>
              <a:rPr lang="es-ES" sz="1700" dirty="0" err="1"/>
              <a:t>Sponville</a:t>
            </a:r>
            <a:r>
              <a:rPr lang="es-ES" sz="1700" dirty="0"/>
              <a:t>, A. (2012). </a:t>
            </a:r>
            <a:r>
              <a:rPr lang="es-ES" sz="1700" i="1" dirty="0"/>
              <a:t>Ni el sexo ni la muerte. Tres ensayos sobre el amor y la sexualidad.</a:t>
            </a:r>
            <a:r>
              <a:rPr lang="es-ES" sz="1700" dirty="0"/>
              <a:t> Buenos Aires: Paidós.</a:t>
            </a:r>
          </a:p>
          <a:p>
            <a:r>
              <a:rPr lang="es-ES" sz="1700" dirty="0"/>
              <a:t>Platón (2005). “El banquete o de la erótica” en </a:t>
            </a:r>
            <a:r>
              <a:rPr lang="es-ES" sz="1700" i="1" dirty="0"/>
              <a:t>Diálogos</a:t>
            </a:r>
            <a:r>
              <a:rPr lang="es-ES" sz="1700" dirty="0"/>
              <a:t>, Vol. I. México: Porrúa.</a:t>
            </a:r>
          </a:p>
          <a:p>
            <a:pPr marL="0" indent="0">
              <a:buNone/>
            </a:pPr>
            <a:r>
              <a:rPr lang="es-ES" sz="1700" b="1" dirty="0"/>
              <a:t>Para el docente:</a:t>
            </a:r>
            <a:endParaRPr lang="es-ES" sz="1700" dirty="0"/>
          </a:p>
          <a:p>
            <a:r>
              <a:rPr lang="es-ES" sz="1700" dirty="0"/>
              <a:t>Giddens, A. (1998). </a:t>
            </a:r>
            <a:r>
              <a:rPr lang="es-ES" sz="1700" i="1" dirty="0"/>
              <a:t>La transformación de la intimidad. Sexualidad, amor y erotismo en las sociedades modernas.</a:t>
            </a:r>
            <a:r>
              <a:rPr lang="es-ES" sz="1700" dirty="0"/>
              <a:t> Madrid: Cátedra Teorema.</a:t>
            </a:r>
          </a:p>
          <a:p>
            <a:r>
              <a:rPr lang="es-ES" sz="1700" dirty="0" err="1"/>
              <a:t>Lonzi</a:t>
            </a:r>
            <a:r>
              <a:rPr lang="es-ES" sz="1700" dirty="0"/>
              <a:t>, C. (2018).</a:t>
            </a:r>
            <a:r>
              <a:rPr lang="es-ES" sz="1700" i="1" dirty="0"/>
              <a:t> Escupamos sobre Hegel</a:t>
            </a:r>
            <a:r>
              <a:rPr lang="es-ES" sz="1700" dirty="0"/>
              <a:t>. Madrid: Traficantes de sueños. Disponible en: </a:t>
            </a:r>
            <a:r>
              <a:rPr lang="es-ES" sz="1700" u="sng" dirty="0">
                <a:hlinkClick r:id="rId2"/>
              </a:rPr>
              <a:t>https://www.traficantes.net/sites/default/files/pdfs/TDS_map52_Escupamos%20sobre%20Hegel_web.pdf</a:t>
            </a:r>
            <a:endParaRPr lang="es-ES" sz="1700" dirty="0"/>
          </a:p>
          <a:p>
            <a:r>
              <a:rPr lang="es-ES" sz="1700" dirty="0"/>
              <a:t>Foucault, M. (2008). Historia de la sexualidad. Disponible en: </a:t>
            </a:r>
            <a:r>
              <a:rPr lang="es-ES" sz="1700" u="sng" dirty="0">
                <a:hlinkClick r:id="rId3"/>
              </a:rPr>
              <a:t>http://cuentaconmigo.org.mx/articulos/foucault.pdf</a:t>
            </a:r>
            <a:br>
              <a:rPr lang="es-ES" sz="1700" dirty="0">
                <a:hlinkClick r:id="rId3"/>
              </a:rPr>
            </a:br>
            <a:r>
              <a:rPr lang="es-ES" sz="1700" dirty="0"/>
              <a:t> </a:t>
            </a:r>
          </a:p>
          <a:p>
            <a:pPr marL="0" indent="0">
              <a:buNone/>
            </a:pPr>
            <a:endParaRPr lang="es-MX" sz="1700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CC7E0005-C596-4A5C-BAFA-6C5CFA03A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92330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540</Words>
  <Application>Microsoft Office PowerPoint</Application>
  <PresentationFormat>Panorámica</PresentationFormat>
  <Paragraphs>34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Corbel</vt:lpstr>
      <vt:lpstr>Wingdings 2</vt:lpstr>
      <vt:lpstr>Marco</vt:lpstr>
      <vt:lpstr>¿De qué hablamos cuando hablamos de amor?</vt:lpstr>
      <vt:lpstr>Propósito de la secuencia</vt:lpstr>
      <vt:lpstr>Conceptos filosóficos implicados</vt:lpstr>
      <vt:lpstr>Actividad diagnóstica o de activación de conocimientos previos</vt:lpstr>
      <vt:lpstr>Desarrollo de la secuencia</vt:lpstr>
      <vt:lpstr>Desarrollo de la secuencia</vt:lpstr>
      <vt:lpstr>Cierre</vt:lpstr>
      <vt:lpstr>Evaluación</vt:lpstr>
      <vt:lpstr>Referencias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¿De qué hablamos cuando hablamos de amor?</dc:title>
  <dc:creator>Jonathan Oscoy</dc:creator>
  <cp:lastModifiedBy>Jonathan Oscoy</cp:lastModifiedBy>
  <cp:revision>2</cp:revision>
  <dcterms:created xsi:type="dcterms:W3CDTF">2020-02-26T16:14:20Z</dcterms:created>
  <dcterms:modified xsi:type="dcterms:W3CDTF">2020-02-26T16:24:29Z</dcterms:modified>
</cp:coreProperties>
</file>